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6"/>
  </p:notesMasterIdLst>
  <p:sldIdLst>
    <p:sldId id="292" r:id="rId2"/>
    <p:sldId id="344" r:id="rId3"/>
    <p:sldId id="325" r:id="rId4"/>
    <p:sldId id="258" r:id="rId5"/>
    <p:sldId id="326" r:id="rId6"/>
    <p:sldId id="327" r:id="rId7"/>
    <p:sldId id="328" r:id="rId8"/>
    <p:sldId id="330" r:id="rId9"/>
    <p:sldId id="329" r:id="rId10"/>
    <p:sldId id="324" r:id="rId11"/>
    <p:sldId id="291" r:id="rId12"/>
    <p:sldId id="293" r:id="rId13"/>
    <p:sldId id="294" r:id="rId14"/>
    <p:sldId id="297" r:id="rId15"/>
    <p:sldId id="298" r:id="rId16"/>
    <p:sldId id="299" r:id="rId17"/>
    <p:sldId id="302" r:id="rId18"/>
    <p:sldId id="301" r:id="rId19"/>
    <p:sldId id="312" r:id="rId20"/>
    <p:sldId id="310" r:id="rId21"/>
    <p:sldId id="311" r:id="rId22"/>
    <p:sldId id="314" r:id="rId23"/>
    <p:sldId id="331" r:id="rId24"/>
    <p:sldId id="316" r:id="rId25"/>
    <p:sldId id="317" r:id="rId26"/>
    <p:sldId id="318" r:id="rId27"/>
    <p:sldId id="332" r:id="rId28"/>
    <p:sldId id="319" r:id="rId29"/>
    <p:sldId id="320" r:id="rId30"/>
    <p:sldId id="333" r:id="rId31"/>
    <p:sldId id="321" r:id="rId32"/>
    <p:sldId id="322" r:id="rId33"/>
    <p:sldId id="323" r:id="rId34"/>
    <p:sldId id="308" r:id="rId35"/>
    <p:sldId id="334" r:id="rId36"/>
    <p:sldId id="336" r:id="rId37"/>
    <p:sldId id="337" r:id="rId38"/>
    <p:sldId id="338" r:id="rId39"/>
    <p:sldId id="339" r:id="rId40"/>
    <p:sldId id="340" r:id="rId41"/>
    <p:sldId id="341" r:id="rId42"/>
    <p:sldId id="342" r:id="rId43"/>
    <p:sldId id="345" r:id="rId44"/>
    <p:sldId id="343" r:id="rId4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504D"/>
    <a:srgbClr val="FFFFFF"/>
    <a:srgbClr val="000000"/>
    <a:srgbClr val="FFC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75" d="100"/>
          <a:sy n="75" d="100"/>
        </p:scale>
        <p:origin x="1824" y="33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eg>
</file>

<file path=ppt/media/image10.png>
</file>

<file path=ppt/media/image11.jpeg>
</file>

<file path=ppt/media/image12.png>
</file>

<file path=ppt/media/image13.jpeg>
</file>

<file path=ppt/media/image14.jpeg>
</file>

<file path=ppt/media/image15.jpeg>
</file>

<file path=ppt/media/image16.jpeg>
</file>

<file path=ppt/media/image17.png>
</file>

<file path=ppt/media/image18.png>
</file>

<file path=ppt/media/image19.jpg>
</file>

<file path=ppt/media/image2.jpe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4938748-D919-4270-8B5F-E0D392832CD6}" type="datetimeFigureOut">
              <a:rPr lang="en-US" smtClean="0"/>
              <a:pPr/>
              <a:t>5/14/2016</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A5AF4DD-3639-48DE-A27C-CB03FA4EFD46}" type="slidenum">
              <a:rPr lang="en-US" smtClean="0"/>
              <a:pPr/>
              <a:t>‹#›</a:t>
            </a:fld>
            <a:endParaRPr lang="en-US"/>
          </a:p>
        </p:txBody>
      </p:sp>
    </p:spTree>
    <p:extLst>
      <p:ext uri="{BB962C8B-B14F-4D97-AF65-F5344CB8AC3E}">
        <p14:creationId xmlns:p14="http://schemas.microsoft.com/office/powerpoint/2010/main" val="4105788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a:t>
            </a:fld>
            <a:endParaRPr lang="en-US"/>
          </a:p>
        </p:txBody>
      </p:sp>
    </p:spTree>
    <p:extLst>
      <p:ext uri="{BB962C8B-B14F-4D97-AF65-F5344CB8AC3E}">
        <p14:creationId xmlns:p14="http://schemas.microsoft.com/office/powerpoint/2010/main" val="1655324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10</a:t>
            </a:fld>
            <a:endParaRPr lang="en-US"/>
          </a:p>
        </p:txBody>
      </p:sp>
    </p:spTree>
    <p:extLst>
      <p:ext uri="{BB962C8B-B14F-4D97-AF65-F5344CB8AC3E}">
        <p14:creationId xmlns:p14="http://schemas.microsoft.com/office/powerpoint/2010/main" val="1655324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11</a:t>
            </a:fld>
            <a:endParaRPr lang="en-US"/>
          </a:p>
        </p:txBody>
      </p:sp>
    </p:spTree>
    <p:extLst>
      <p:ext uri="{BB962C8B-B14F-4D97-AF65-F5344CB8AC3E}">
        <p14:creationId xmlns:p14="http://schemas.microsoft.com/office/powerpoint/2010/main" val="385073900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12</a:t>
            </a:fld>
            <a:endParaRPr lang="en-US"/>
          </a:p>
        </p:txBody>
      </p:sp>
    </p:spTree>
    <p:extLst>
      <p:ext uri="{BB962C8B-B14F-4D97-AF65-F5344CB8AC3E}">
        <p14:creationId xmlns:p14="http://schemas.microsoft.com/office/powerpoint/2010/main" val="18110402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13</a:t>
            </a:fld>
            <a:endParaRPr lang="en-US"/>
          </a:p>
        </p:txBody>
      </p:sp>
    </p:spTree>
    <p:extLst>
      <p:ext uri="{BB962C8B-B14F-4D97-AF65-F5344CB8AC3E}">
        <p14:creationId xmlns:p14="http://schemas.microsoft.com/office/powerpoint/2010/main" val="40679739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14</a:t>
            </a:fld>
            <a:endParaRPr lang="en-US"/>
          </a:p>
        </p:txBody>
      </p:sp>
    </p:spTree>
    <p:extLst>
      <p:ext uri="{BB962C8B-B14F-4D97-AF65-F5344CB8AC3E}">
        <p14:creationId xmlns:p14="http://schemas.microsoft.com/office/powerpoint/2010/main" val="108246452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15</a:t>
            </a:fld>
            <a:endParaRPr lang="en-US"/>
          </a:p>
        </p:txBody>
      </p:sp>
    </p:spTree>
    <p:extLst>
      <p:ext uri="{BB962C8B-B14F-4D97-AF65-F5344CB8AC3E}">
        <p14:creationId xmlns:p14="http://schemas.microsoft.com/office/powerpoint/2010/main" val="18774762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16</a:t>
            </a:fld>
            <a:endParaRPr lang="en-US"/>
          </a:p>
        </p:txBody>
      </p:sp>
    </p:spTree>
    <p:extLst>
      <p:ext uri="{BB962C8B-B14F-4D97-AF65-F5344CB8AC3E}">
        <p14:creationId xmlns:p14="http://schemas.microsoft.com/office/powerpoint/2010/main" val="11589887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17</a:t>
            </a:fld>
            <a:endParaRPr lang="en-US"/>
          </a:p>
        </p:txBody>
      </p:sp>
    </p:spTree>
    <p:extLst>
      <p:ext uri="{BB962C8B-B14F-4D97-AF65-F5344CB8AC3E}">
        <p14:creationId xmlns:p14="http://schemas.microsoft.com/office/powerpoint/2010/main" val="32295679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18</a:t>
            </a:fld>
            <a:endParaRPr lang="en-US"/>
          </a:p>
        </p:txBody>
      </p:sp>
    </p:spTree>
    <p:extLst>
      <p:ext uri="{BB962C8B-B14F-4D97-AF65-F5344CB8AC3E}">
        <p14:creationId xmlns:p14="http://schemas.microsoft.com/office/powerpoint/2010/main" val="24026529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19</a:t>
            </a:fld>
            <a:endParaRPr lang="en-US"/>
          </a:p>
        </p:txBody>
      </p:sp>
    </p:spTree>
    <p:extLst>
      <p:ext uri="{BB962C8B-B14F-4D97-AF65-F5344CB8AC3E}">
        <p14:creationId xmlns:p14="http://schemas.microsoft.com/office/powerpoint/2010/main" val="6016343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endParaRPr lang="en-US" dirty="0"/>
          </a:p>
        </p:txBody>
      </p:sp>
      <p:sp>
        <p:nvSpPr>
          <p:cNvPr id="4" name="Slide Number Placeholder 3"/>
          <p:cNvSpPr>
            <a:spLocks noGrp="1"/>
          </p:cNvSpPr>
          <p:nvPr>
            <p:ph type="sldNum" sz="quarter" idx="10"/>
          </p:nvPr>
        </p:nvSpPr>
        <p:spPr/>
        <p:txBody>
          <a:bodyPr/>
          <a:lstStyle/>
          <a:p>
            <a:fld id="{17902FC3-C259-41BA-9C9F-FDAFF5124870}" type="slidenum">
              <a:rPr lang="en-US" smtClean="0"/>
              <a:pPr/>
              <a:t>2</a:t>
            </a:fld>
            <a:endParaRPr lang="en-US"/>
          </a:p>
        </p:txBody>
      </p:sp>
    </p:spTree>
    <p:extLst>
      <p:ext uri="{BB962C8B-B14F-4D97-AF65-F5344CB8AC3E}">
        <p14:creationId xmlns:p14="http://schemas.microsoft.com/office/powerpoint/2010/main" val="30444585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20</a:t>
            </a:fld>
            <a:endParaRPr lang="en-US"/>
          </a:p>
        </p:txBody>
      </p:sp>
    </p:spTree>
    <p:extLst>
      <p:ext uri="{BB962C8B-B14F-4D97-AF65-F5344CB8AC3E}">
        <p14:creationId xmlns:p14="http://schemas.microsoft.com/office/powerpoint/2010/main" val="148798843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21</a:t>
            </a:fld>
            <a:endParaRPr lang="en-US"/>
          </a:p>
        </p:txBody>
      </p:sp>
    </p:spTree>
    <p:extLst>
      <p:ext uri="{BB962C8B-B14F-4D97-AF65-F5344CB8AC3E}">
        <p14:creationId xmlns:p14="http://schemas.microsoft.com/office/powerpoint/2010/main" val="280748082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خواه</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24</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خواه</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25</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خواه</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26</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خواه</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27</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خواه</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28</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خواه</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29</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خواه</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30</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خواه</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31</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a:t>
            </a:fld>
            <a:endParaRPr lang="en-US"/>
          </a:p>
        </p:txBody>
      </p:sp>
    </p:spTree>
    <p:extLst>
      <p:ext uri="{BB962C8B-B14F-4D97-AF65-F5344CB8AC3E}">
        <p14:creationId xmlns:p14="http://schemas.microsoft.com/office/powerpoint/2010/main" val="16553242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32</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خواه</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33</a:t>
            </a:fld>
            <a:endParaRPr lang="en-US"/>
          </a:p>
        </p:txBody>
      </p:sp>
    </p:spTree>
    <p:extLst>
      <p:ext uri="{BB962C8B-B14F-4D97-AF65-F5344CB8AC3E}">
        <p14:creationId xmlns:p14="http://schemas.microsoft.com/office/powerpoint/2010/main" val="14002445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34</a:t>
            </a:fld>
            <a:endParaRPr lang="en-US"/>
          </a:p>
        </p:txBody>
      </p:sp>
    </p:spTree>
    <p:extLst>
      <p:ext uri="{BB962C8B-B14F-4D97-AF65-F5344CB8AC3E}">
        <p14:creationId xmlns:p14="http://schemas.microsoft.com/office/powerpoint/2010/main" val="24304440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35</a:t>
            </a:fld>
            <a:endParaRPr lang="en-US"/>
          </a:p>
        </p:txBody>
      </p:sp>
    </p:spTree>
    <p:extLst>
      <p:ext uri="{BB962C8B-B14F-4D97-AF65-F5344CB8AC3E}">
        <p14:creationId xmlns:p14="http://schemas.microsoft.com/office/powerpoint/2010/main" val="30876884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تقویم</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36</a:t>
            </a:fld>
            <a:endParaRPr lang="en-US"/>
          </a:p>
        </p:txBody>
      </p:sp>
    </p:spTree>
    <p:extLst>
      <p:ext uri="{BB962C8B-B14F-4D97-AF65-F5344CB8AC3E}">
        <p14:creationId xmlns:p14="http://schemas.microsoft.com/office/powerpoint/2010/main" val="9256042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عکس گرفتن</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37</a:t>
            </a:fld>
            <a:endParaRPr lang="en-US"/>
          </a:p>
        </p:txBody>
      </p:sp>
    </p:spTree>
    <p:extLst>
      <p:ext uri="{BB962C8B-B14F-4D97-AF65-F5344CB8AC3E}">
        <p14:creationId xmlns:p14="http://schemas.microsoft.com/office/powerpoint/2010/main" val="23924024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مگنت</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38</a:t>
            </a:fld>
            <a:endParaRPr lang="en-US"/>
          </a:p>
        </p:txBody>
      </p:sp>
    </p:spTree>
    <p:extLst>
      <p:ext uri="{BB962C8B-B14F-4D97-AF65-F5344CB8AC3E}">
        <p14:creationId xmlns:p14="http://schemas.microsoft.com/office/powerpoint/2010/main" val="363612289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شاسی</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39</a:t>
            </a:fld>
            <a:endParaRPr lang="en-US"/>
          </a:p>
        </p:txBody>
      </p:sp>
    </p:spTree>
    <p:extLst>
      <p:ext uri="{BB962C8B-B14F-4D97-AF65-F5344CB8AC3E}">
        <p14:creationId xmlns:p14="http://schemas.microsoft.com/office/powerpoint/2010/main" val="12587412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چاپ عکس</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40</a:t>
            </a:fld>
            <a:endParaRPr lang="en-US"/>
          </a:p>
        </p:txBody>
      </p:sp>
    </p:spTree>
    <p:extLst>
      <p:ext uri="{BB962C8B-B14F-4D97-AF65-F5344CB8AC3E}">
        <p14:creationId xmlns:p14="http://schemas.microsoft.com/office/powerpoint/2010/main" val="342822723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fa-IR" dirty="0" smtClean="0"/>
              <a:t>کتاب عکس</a:t>
            </a:r>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41</a:t>
            </a:fld>
            <a:endParaRPr lang="en-US"/>
          </a:p>
        </p:txBody>
      </p:sp>
    </p:spTree>
    <p:extLst>
      <p:ext uri="{BB962C8B-B14F-4D97-AF65-F5344CB8AC3E}">
        <p14:creationId xmlns:p14="http://schemas.microsoft.com/office/powerpoint/2010/main" val="29150274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4</a:t>
            </a:fld>
            <a:endParaRPr lang="en-US"/>
          </a:p>
        </p:txBody>
      </p:sp>
    </p:spTree>
    <p:extLst>
      <p:ext uri="{BB962C8B-B14F-4D97-AF65-F5344CB8AC3E}">
        <p14:creationId xmlns:p14="http://schemas.microsoft.com/office/powerpoint/2010/main" val="353047366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endParaRPr lang="en-US" dirty="0"/>
          </a:p>
        </p:txBody>
      </p:sp>
      <p:sp>
        <p:nvSpPr>
          <p:cNvPr id="4" name="Slide Number Placeholder 3"/>
          <p:cNvSpPr>
            <a:spLocks noGrp="1"/>
          </p:cNvSpPr>
          <p:nvPr>
            <p:ph type="sldNum" sz="quarter" idx="10"/>
          </p:nvPr>
        </p:nvSpPr>
        <p:spPr/>
        <p:txBody>
          <a:bodyPr/>
          <a:lstStyle/>
          <a:p>
            <a:fld id="{17902FC3-C259-41BA-9C9F-FDAFF5124870}" type="slidenum">
              <a:rPr lang="en-US" smtClean="0"/>
              <a:pPr/>
              <a:t>42</a:t>
            </a:fld>
            <a:endParaRPr lang="en-US"/>
          </a:p>
        </p:txBody>
      </p:sp>
    </p:spTree>
    <p:extLst>
      <p:ext uri="{BB962C8B-B14F-4D97-AF65-F5344CB8AC3E}">
        <p14:creationId xmlns:p14="http://schemas.microsoft.com/office/powerpoint/2010/main" val="142144936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endParaRPr lang="en-US" dirty="0"/>
          </a:p>
        </p:txBody>
      </p:sp>
      <p:sp>
        <p:nvSpPr>
          <p:cNvPr id="4" name="Slide Number Placeholder 3"/>
          <p:cNvSpPr>
            <a:spLocks noGrp="1"/>
          </p:cNvSpPr>
          <p:nvPr>
            <p:ph type="sldNum" sz="quarter" idx="10"/>
          </p:nvPr>
        </p:nvSpPr>
        <p:spPr/>
        <p:txBody>
          <a:bodyPr/>
          <a:lstStyle/>
          <a:p>
            <a:fld id="{17902FC3-C259-41BA-9C9F-FDAFF5124870}" type="slidenum">
              <a:rPr lang="en-US" smtClean="0"/>
              <a:pPr/>
              <a:t>43</a:t>
            </a:fld>
            <a:endParaRPr lang="en-US"/>
          </a:p>
        </p:txBody>
      </p:sp>
    </p:spTree>
    <p:extLst>
      <p:ext uri="{BB962C8B-B14F-4D97-AF65-F5344CB8AC3E}">
        <p14:creationId xmlns:p14="http://schemas.microsoft.com/office/powerpoint/2010/main" val="11596987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pPr algn="r" rtl="1"/>
            <a:endParaRPr lang="en-US" dirty="0"/>
          </a:p>
        </p:txBody>
      </p:sp>
      <p:sp>
        <p:nvSpPr>
          <p:cNvPr id="4" name="Slide Number Placeholder 3"/>
          <p:cNvSpPr>
            <a:spLocks noGrp="1"/>
          </p:cNvSpPr>
          <p:nvPr>
            <p:ph type="sldNum" sz="quarter" idx="10"/>
          </p:nvPr>
        </p:nvSpPr>
        <p:spPr/>
        <p:txBody>
          <a:bodyPr/>
          <a:lstStyle/>
          <a:p>
            <a:fld id="{17902FC3-C259-41BA-9C9F-FDAFF5124870}" type="slidenum">
              <a:rPr lang="en-US" smtClean="0"/>
              <a:pPr/>
              <a:t>44</a:t>
            </a:fld>
            <a:endParaRPr lang="en-US"/>
          </a:p>
        </p:txBody>
      </p:sp>
    </p:spTree>
    <p:extLst>
      <p:ext uri="{BB962C8B-B14F-4D97-AF65-F5344CB8AC3E}">
        <p14:creationId xmlns:p14="http://schemas.microsoft.com/office/powerpoint/2010/main" val="268952297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5</a:t>
            </a:fld>
            <a:endParaRPr lang="en-US"/>
          </a:p>
        </p:txBody>
      </p:sp>
    </p:spTree>
    <p:extLst>
      <p:ext uri="{BB962C8B-B14F-4D97-AF65-F5344CB8AC3E}">
        <p14:creationId xmlns:p14="http://schemas.microsoft.com/office/powerpoint/2010/main" val="3530473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6</a:t>
            </a:fld>
            <a:endParaRPr lang="en-US"/>
          </a:p>
        </p:txBody>
      </p:sp>
    </p:spTree>
    <p:extLst>
      <p:ext uri="{BB962C8B-B14F-4D97-AF65-F5344CB8AC3E}">
        <p14:creationId xmlns:p14="http://schemas.microsoft.com/office/powerpoint/2010/main" val="3530473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7</a:t>
            </a:fld>
            <a:endParaRPr lang="en-US"/>
          </a:p>
        </p:txBody>
      </p:sp>
    </p:spTree>
    <p:extLst>
      <p:ext uri="{BB962C8B-B14F-4D97-AF65-F5344CB8AC3E}">
        <p14:creationId xmlns:p14="http://schemas.microsoft.com/office/powerpoint/2010/main" val="3530473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8</a:t>
            </a:fld>
            <a:endParaRPr lang="en-US"/>
          </a:p>
        </p:txBody>
      </p:sp>
    </p:spTree>
    <p:extLst>
      <p:ext uri="{BB962C8B-B14F-4D97-AF65-F5344CB8AC3E}">
        <p14:creationId xmlns:p14="http://schemas.microsoft.com/office/powerpoint/2010/main" val="3530473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6A5AF4DD-3639-48DE-A27C-CB03FA4EFD46}" type="slidenum">
              <a:rPr lang="en-US" smtClean="0"/>
              <a:pPr/>
              <a:t>9</a:t>
            </a:fld>
            <a:endParaRPr lang="en-US"/>
          </a:p>
        </p:txBody>
      </p:sp>
    </p:spTree>
    <p:extLst>
      <p:ext uri="{BB962C8B-B14F-4D97-AF65-F5344CB8AC3E}">
        <p14:creationId xmlns:p14="http://schemas.microsoft.com/office/powerpoint/2010/main" val="35304736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38448076-CD1B-4C80-85C2-C2DA77848BE3}" type="datetimeFigureOut">
              <a:rPr lang="en-US" smtClean="0"/>
              <a:pPr/>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448076-CD1B-4C80-85C2-C2DA77848BE3}" type="datetimeFigureOut">
              <a:rPr lang="en-US" smtClean="0"/>
              <a:pPr/>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448076-CD1B-4C80-85C2-C2DA77848BE3}" type="datetimeFigureOut">
              <a:rPr lang="en-US" smtClean="0"/>
              <a:pPr/>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8448076-CD1B-4C80-85C2-C2DA77848BE3}" type="datetimeFigureOut">
              <a:rPr lang="en-US" smtClean="0"/>
              <a:pPr/>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38448076-CD1B-4C80-85C2-C2DA77848BE3}" type="datetimeFigureOut">
              <a:rPr lang="en-US" smtClean="0"/>
              <a:pPr/>
              <a:t>5/14/2016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38448076-CD1B-4C80-85C2-C2DA77848BE3}" type="datetimeFigureOut">
              <a:rPr lang="en-US" smtClean="0"/>
              <a:pPr/>
              <a:t>5/14/2016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8448076-CD1B-4C80-85C2-C2DA77848BE3}" type="datetimeFigureOut">
              <a:rPr lang="en-US" smtClean="0"/>
              <a:pPr/>
              <a:t>5/14/2016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38448076-CD1B-4C80-85C2-C2DA77848BE3}" type="datetimeFigureOut">
              <a:rPr lang="en-US" smtClean="0"/>
              <a:pPr/>
              <a:t>5/14/2016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8448076-CD1B-4C80-85C2-C2DA77848BE3}" type="datetimeFigureOut">
              <a:rPr lang="en-US" smtClean="0"/>
              <a:pPr/>
              <a:t>5/14/2016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448076-CD1B-4C80-85C2-C2DA77848BE3}" type="datetimeFigureOut">
              <a:rPr lang="en-US" smtClean="0"/>
              <a:pPr/>
              <a:t>5/14/2016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8448076-CD1B-4C80-85C2-C2DA77848BE3}" type="datetimeFigureOut">
              <a:rPr lang="en-US" smtClean="0"/>
              <a:pPr/>
              <a:t>5/14/2016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9176D2-C32C-42E2-9622-7B3EDE701B5E}"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8448076-CD1B-4C80-85C2-C2DA77848BE3}" type="datetimeFigureOut">
              <a:rPr lang="en-US" smtClean="0"/>
              <a:pPr/>
              <a:t>5/14/2016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9176D2-C32C-42E2-9622-7B3EDE701B5E}"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https://www.linkedin.com/in/mahdinasseri" TargetMode="External"/><Relationship Id="rId4" Type="http://schemas.openxmlformats.org/officeDocument/2006/relationships/hyperlink" Target="http://www.slideshare.net/mahdinasseri/" TargetMode="Externa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6.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1.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32.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hyperlink" Target="http://www.axprint.com/"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hyperlink" Target="http://www.axprint.com/" TargetMode="External"/><Relationship Id="rId5" Type="http://schemas.openxmlformats.org/officeDocument/2006/relationships/image" Target="../media/image18.png"/><Relationship Id="rId4" Type="http://schemas.openxmlformats.org/officeDocument/2006/relationships/hyperlink" Target="http://axprint.com/"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7.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4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hyperlink" Target="http://www.slideshare.net/mahdinasseri/" TargetMode="External"/><Relationship Id="rId2" Type="http://schemas.openxmlformats.org/officeDocument/2006/relationships/notesSlide" Target="../notesSlides/notesSlide4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hyperlink" Target="https://www.linkedin.com/in/mahdinasseri" TargetMode="External"/></Relationships>
</file>

<file path=ppt/slides/_rels/slide4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hyperlink" Target="https://www.linkedin.com/in/mahdinasseri" TargetMode="External"/><Relationship Id="rId4" Type="http://schemas.openxmlformats.org/officeDocument/2006/relationships/hyperlink" Target="http://www.slideshare.net/mahdinasseri/"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1" name="Picture 2" descr="D:\axkadeh\635891228141392838-1151532035_111111 o-PASSION-facebook.jpg"/>
          <p:cNvPicPr>
            <a:picLocks noChangeAspect="1" noChangeArrowheads="1"/>
          </p:cNvPicPr>
          <p:nvPr/>
        </p:nvPicPr>
        <p:blipFill>
          <a:blip r:embed="rId3" cstate="print"/>
          <a:srcRect/>
          <a:stretch>
            <a:fillRect/>
          </a:stretch>
        </p:blipFill>
        <p:spPr bwMode="auto">
          <a:xfrm>
            <a:off x="0" y="2286000"/>
            <a:ext cx="9144000" cy="4572000"/>
          </a:xfrm>
          <a:prstGeom prst="rect">
            <a:avLst/>
          </a:prstGeom>
          <a:noFill/>
        </p:spPr>
      </p:pic>
      <p:pic>
        <p:nvPicPr>
          <p:cNvPr id="12" name="Picture 2" descr="D:\axkadeh\635891228141392838-1151532035_111111 o-PASSION-facebook.jpg"/>
          <p:cNvPicPr>
            <a:picLocks noChangeAspect="1" noChangeArrowheads="1"/>
          </p:cNvPicPr>
          <p:nvPr/>
        </p:nvPicPr>
        <p:blipFill>
          <a:blip r:embed="rId3" cstate="print"/>
          <a:srcRect b="86667"/>
          <a:stretch>
            <a:fillRect/>
          </a:stretch>
        </p:blipFill>
        <p:spPr bwMode="auto">
          <a:xfrm>
            <a:off x="0" y="0"/>
            <a:ext cx="9144000" cy="2895600"/>
          </a:xfrm>
          <a:prstGeom prst="rect">
            <a:avLst/>
          </a:prstGeom>
          <a:noFill/>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85800" y="628471"/>
            <a:ext cx="9144000" cy="1200329"/>
          </a:xfrm>
          <a:prstGeom prst="rect">
            <a:avLst/>
          </a:prstGeom>
        </p:spPr>
        <p:txBody>
          <a:bodyPr wrap="square">
            <a:spAutoFit/>
          </a:bodyPr>
          <a:lstStyle/>
          <a:p>
            <a:pPr algn="ctr" rtl="1"/>
            <a:r>
              <a:rPr lang="fa-IR" sz="7200" smtClean="0">
                <a:ln w="18415" cmpd="sng">
                  <a:solidFill>
                    <a:schemeClr val="bg1">
                      <a:lumMod val="85000"/>
                    </a:schemeClr>
                  </a:solidFill>
                  <a:prstDash val="solid"/>
                </a:ln>
                <a:solidFill>
                  <a:schemeClr val="bg1">
                    <a:lumMod val="75000"/>
                  </a:schemeClr>
                </a:solidFill>
                <a:effectLst>
                  <a:outerShdw blurRad="63500" dir="3600000" algn="tl" rotWithShape="0">
                    <a:srgbClr val="000000">
                      <a:alpha val="70000"/>
                    </a:srgbClr>
                  </a:outerShdw>
                </a:effectLst>
                <a:cs typeface="A  Mitra_4 (MRT)" pitchFamily="2" charset="-78"/>
              </a:rPr>
              <a:t>چـیــزهـا </a:t>
            </a:r>
            <a:r>
              <a:rPr lang="fa-IR" sz="7200" dirty="0" smtClean="0">
                <a:ln w="18415" cmpd="sng">
                  <a:solidFill>
                    <a:schemeClr val="bg1">
                      <a:lumMod val="85000"/>
                    </a:schemeClr>
                  </a:solidFill>
                  <a:prstDash val="solid"/>
                </a:ln>
                <a:solidFill>
                  <a:schemeClr val="bg1">
                    <a:lumMod val="75000"/>
                  </a:schemeClr>
                </a:solidFill>
                <a:effectLst>
                  <a:outerShdw blurRad="63500" dir="3600000" algn="tl" rotWithShape="0">
                    <a:srgbClr val="000000">
                      <a:alpha val="70000"/>
                    </a:srgbClr>
                  </a:outerShdw>
                </a:effectLst>
                <a:cs typeface="A  Mitra_4 (MRT)" pitchFamily="2" charset="-78"/>
              </a:rPr>
              <a:t>چـگونـه</a:t>
            </a:r>
          </a:p>
        </p:txBody>
      </p:sp>
      <p:sp>
        <p:nvSpPr>
          <p:cNvPr id="7" name="Rectangle 6"/>
          <p:cNvSpPr/>
          <p:nvPr/>
        </p:nvSpPr>
        <p:spPr>
          <a:xfrm rot="18853768">
            <a:off x="-3698003" y="628202"/>
            <a:ext cx="9144000" cy="646331"/>
          </a:xfrm>
          <a:prstGeom prst="rect">
            <a:avLst/>
          </a:prstGeom>
        </p:spPr>
        <p:txBody>
          <a:bodyPr wrap="square">
            <a:spAutoFit/>
          </a:bodyPr>
          <a:lstStyle/>
          <a:p>
            <a:pPr algn="ctr"/>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خلاصه کتاب</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0" name="Rectangle 9"/>
          <p:cNvSpPr/>
          <p:nvPr/>
        </p:nvSpPr>
        <p:spPr>
          <a:xfrm rot="18780968">
            <a:off x="-600207" y="1077407"/>
            <a:ext cx="3570208" cy="400110"/>
          </a:xfrm>
          <a:prstGeom prst="rect">
            <a:avLst/>
          </a:prstGeom>
        </p:spPr>
        <p:txBody>
          <a:bodyPr wrap="none">
            <a:spAutoFit/>
          </a:bodyPr>
          <a:lstStyle/>
          <a:p>
            <a:r>
              <a:rPr lang="fa-IR" sz="2000" dirty="0" smtClean="0">
                <a:solidFill>
                  <a:srgbClr val="FFC000"/>
                </a:solidFill>
                <a:cs typeface="B Yekan" pitchFamily="2" charset="-78"/>
              </a:rPr>
              <a:t>مسری؛ راهکارهای بازاریابی ویروسی</a:t>
            </a:r>
            <a:endParaRPr lang="en-US" sz="2000" dirty="0">
              <a:solidFill>
                <a:srgbClr val="FFC000"/>
              </a:solidFill>
              <a:cs typeface="B Yekan" pitchFamily="2" charset="-78"/>
            </a:endParaRPr>
          </a:p>
        </p:txBody>
      </p:sp>
      <p:sp>
        <p:nvSpPr>
          <p:cNvPr id="13" name="Rectangle 12"/>
          <p:cNvSpPr/>
          <p:nvPr/>
        </p:nvSpPr>
        <p:spPr>
          <a:xfrm>
            <a:off x="1752600" y="3505200"/>
            <a:ext cx="5867399" cy="1200329"/>
          </a:xfrm>
          <a:prstGeom prst="rect">
            <a:avLst/>
          </a:prstGeom>
        </p:spPr>
        <p:txBody>
          <a:bodyPr wrap="square">
            <a:spAutoFit/>
          </a:bodyPr>
          <a:lstStyle/>
          <a:p>
            <a:pPr algn="r" rtl="1"/>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قاعده برای </a:t>
            </a:r>
          </a:p>
          <a:p>
            <a:pPr algn="r" rtl="1"/>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بازاریابی ویـــــروســــــــی</a:t>
            </a:r>
            <a:endParaRPr lang="en-US" sz="44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14" name="Rectangle 13"/>
          <p:cNvSpPr/>
          <p:nvPr/>
        </p:nvSpPr>
        <p:spPr>
          <a:xfrm>
            <a:off x="1876893" y="1828800"/>
            <a:ext cx="6689653" cy="1569660"/>
          </a:xfrm>
          <a:prstGeom prst="rect">
            <a:avLst/>
          </a:prstGeom>
        </p:spPr>
        <p:txBody>
          <a:bodyPr wrap="none">
            <a:spAutoFit/>
          </a:bodyPr>
          <a:lstStyle/>
          <a:p>
            <a:pPr algn="ctr" rtl="1"/>
            <a:r>
              <a:rPr lang="fa-IR" sz="9600" dirty="0" smtClean="0">
                <a:solidFill>
                  <a:srgbClr val="FFFF00"/>
                </a:solidFill>
                <a:effectLst>
                  <a:outerShdw blurRad="38100" dist="38100" dir="2700000" algn="tl">
                    <a:srgbClr val="000000">
                      <a:alpha val="43137"/>
                    </a:srgbClr>
                  </a:outerShdw>
                </a:effectLst>
                <a:cs typeface="A Zangar_Hamshahri" pitchFamily="2" charset="-78"/>
              </a:rPr>
              <a:t>سرایت می‌کنند؟</a:t>
            </a:r>
            <a:endParaRPr lang="en-US" sz="9600" dirty="0" smtClean="0">
              <a:solidFill>
                <a:srgbClr val="FFFF00"/>
              </a:solidFill>
              <a:effectLst>
                <a:outerShdw blurRad="38100" dist="38100" dir="2700000" algn="tl">
                  <a:srgbClr val="000000">
                    <a:alpha val="43137"/>
                  </a:srgbClr>
                </a:outerShdw>
              </a:effectLst>
              <a:cs typeface="A Zangar_Hamshahri" pitchFamily="2" charset="-78"/>
            </a:endParaRPr>
          </a:p>
        </p:txBody>
      </p:sp>
      <p:sp>
        <p:nvSpPr>
          <p:cNvPr id="15" name="Rectangle 14"/>
          <p:cNvSpPr/>
          <p:nvPr/>
        </p:nvSpPr>
        <p:spPr>
          <a:xfrm>
            <a:off x="7640463" y="3276600"/>
            <a:ext cx="970137" cy="1862048"/>
          </a:xfrm>
          <a:prstGeom prst="rect">
            <a:avLst/>
          </a:prstGeom>
        </p:spPr>
        <p:txBody>
          <a:bodyPr wrap="none">
            <a:spAutoFit/>
          </a:bodyPr>
          <a:lstStyle/>
          <a:p>
            <a:r>
              <a:rPr lang="fa-IR" sz="115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6</a:t>
            </a:r>
            <a:endParaRPr lang="en-US" sz="11500" dirty="0"/>
          </a:p>
        </p:txBody>
      </p:sp>
      <p:sp>
        <p:nvSpPr>
          <p:cNvPr id="17" name="Rectangle 16"/>
          <p:cNvSpPr/>
          <p:nvPr/>
        </p:nvSpPr>
        <p:spPr>
          <a:xfrm>
            <a:off x="228600" y="6248400"/>
            <a:ext cx="1595309" cy="461665"/>
          </a:xfrm>
          <a:prstGeom prst="rect">
            <a:avLst/>
          </a:prstGeom>
        </p:spPr>
        <p:txBody>
          <a:bodyPr wrap="none">
            <a:spAutoFit/>
          </a:bodyPr>
          <a:lstStyle/>
          <a:p>
            <a:r>
              <a:rPr lang="fa-IR"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Yekan" pitchFamily="2" charset="-78"/>
              </a:rPr>
              <a:t>مهدی ناصری</a:t>
            </a:r>
            <a:endParaRPr lang="en-US" sz="2400" dirty="0">
              <a:ln w="18415" cmpd="sng">
                <a:solidFill>
                  <a:srgbClr val="FFFFFF"/>
                </a:solidFill>
                <a:prstDash val="solid"/>
              </a:ln>
              <a:solidFill>
                <a:srgbClr val="FFFFFF"/>
              </a:solidFill>
              <a:effectLst>
                <a:outerShdw blurRad="63500" dir="3600000" algn="tl" rotWithShape="0">
                  <a:srgbClr val="000000">
                    <a:alpha val="70000"/>
                  </a:srgbClr>
                </a:outerShdw>
              </a:effectLst>
              <a:cs typeface="B Yekan"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6" name="Picture 2"/>
          <p:cNvPicPr>
            <a:picLocks noChangeAspect="1" noChangeArrowheads="1"/>
          </p:cNvPicPr>
          <p:nvPr/>
        </p:nvPicPr>
        <p:blipFill>
          <a:blip r:embed="rId3" cstate="print"/>
          <a:srcRect l="58921" t="6349" r="2964" b="42857"/>
          <a:stretch>
            <a:fillRect/>
          </a:stretch>
        </p:blipFill>
        <p:spPr bwMode="auto">
          <a:xfrm flipH="1" flipV="1">
            <a:off x="6400800" y="0"/>
            <a:ext cx="2743200" cy="2438400"/>
          </a:xfrm>
          <a:prstGeom prst="rect">
            <a:avLst/>
          </a:prstGeom>
          <a:noFill/>
          <a:ln w="9525">
            <a:noFill/>
            <a:miter lim="800000"/>
            <a:headEnd/>
            <a:tailEnd/>
          </a:ln>
          <a:effectLst/>
        </p:spPr>
      </p:pic>
      <p:pic>
        <p:nvPicPr>
          <p:cNvPr id="25" name="Picture 2"/>
          <p:cNvPicPr>
            <a:picLocks noChangeAspect="1" noChangeArrowheads="1"/>
          </p:cNvPicPr>
          <p:nvPr/>
        </p:nvPicPr>
        <p:blipFill>
          <a:blip r:embed="rId3" cstate="print"/>
          <a:srcRect l="58921" t="6349" r="2964"/>
          <a:stretch>
            <a:fillRect/>
          </a:stretch>
        </p:blipFill>
        <p:spPr bwMode="auto">
          <a:xfrm flipH="1">
            <a:off x="6400800" y="2362200"/>
            <a:ext cx="2743200" cy="4495800"/>
          </a:xfrm>
          <a:prstGeom prst="rect">
            <a:avLst/>
          </a:prstGeom>
          <a:noFill/>
          <a:ln w="9525">
            <a:noFill/>
            <a:miter lim="800000"/>
            <a:headEnd/>
            <a:tailEnd/>
          </a:ln>
          <a:effectLst/>
        </p:spPr>
      </p:pic>
      <p:pic>
        <p:nvPicPr>
          <p:cNvPr id="20" name="Picture 2"/>
          <p:cNvPicPr>
            <a:picLocks noChangeAspect="1" noChangeArrowheads="1"/>
          </p:cNvPicPr>
          <p:nvPr/>
        </p:nvPicPr>
        <p:blipFill>
          <a:blip r:embed="rId3" cstate="print"/>
          <a:srcRect l="8102" t="6349" r="2964"/>
          <a:stretch>
            <a:fillRect/>
          </a:stretch>
        </p:blipFill>
        <p:spPr bwMode="auto">
          <a:xfrm>
            <a:off x="0" y="2362200"/>
            <a:ext cx="6400800" cy="4495800"/>
          </a:xfrm>
          <a:prstGeom prst="rect">
            <a:avLst/>
          </a:prstGeom>
          <a:noFill/>
          <a:ln w="9525">
            <a:noFill/>
            <a:miter lim="800000"/>
            <a:headEnd/>
            <a:tailEnd/>
          </a:ln>
          <a:effectLst/>
        </p:spPr>
      </p:pic>
      <p:pic>
        <p:nvPicPr>
          <p:cNvPr id="24" name="Picture 2"/>
          <p:cNvPicPr>
            <a:picLocks noChangeAspect="1" noChangeArrowheads="1"/>
          </p:cNvPicPr>
          <p:nvPr/>
        </p:nvPicPr>
        <p:blipFill>
          <a:blip r:embed="rId3" cstate="print"/>
          <a:srcRect l="8102" t="19048" r="2964" b="53098"/>
          <a:stretch>
            <a:fillRect/>
          </a:stretch>
        </p:blipFill>
        <p:spPr bwMode="auto">
          <a:xfrm flipV="1">
            <a:off x="0" y="0"/>
            <a:ext cx="6400800" cy="2438400"/>
          </a:xfrm>
          <a:prstGeom prst="rect">
            <a:avLst/>
          </a:prstGeom>
          <a:noFill/>
          <a:ln w="9525">
            <a:noFill/>
            <a:miter lim="800000"/>
            <a:headEnd/>
            <a:tailEnd/>
          </a:ln>
          <a:effectLst/>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09600" y="609600"/>
            <a:ext cx="9144000" cy="1446550"/>
          </a:xfrm>
          <a:prstGeom prst="rect">
            <a:avLst/>
          </a:prstGeom>
        </p:spPr>
        <p:txBody>
          <a:bodyPr wrap="square">
            <a:spAutoFit/>
          </a:bodyPr>
          <a:lstStyle/>
          <a:p>
            <a:pPr algn="ctr" rtl="1"/>
            <a:r>
              <a:rPr lang="fa-IR" sz="8800" dirty="0" smtClean="0">
                <a:solidFill>
                  <a:srgbClr val="002060"/>
                </a:solidFill>
                <a:effectLst>
                  <a:outerShdw blurRad="38100" dist="38100" dir="2700000" algn="tl">
                    <a:srgbClr val="000000">
                      <a:alpha val="43137"/>
                    </a:srgbClr>
                  </a:outerShdw>
                </a:effectLst>
                <a:cs typeface="A Zangar_Hamshahri" pitchFamily="2" charset="-78"/>
              </a:rPr>
              <a:t>اعتبار اجتماعی</a:t>
            </a:r>
            <a:endParaRPr lang="en-US" sz="8800" dirty="0">
              <a:solidFill>
                <a:srgbClr val="002060"/>
              </a:solidFill>
              <a:effectLst>
                <a:outerShdw blurRad="38100" dist="38100" dir="2700000" algn="tl">
                  <a:srgbClr val="000000">
                    <a:alpha val="43137"/>
                  </a:srgbClr>
                </a:outerShdw>
              </a:effectLst>
              <a:cs typeface="A Zangar_Hamshahri" pitchFamily="2" charset="-78"/>
            </a:endParaRPr>
          </a:p>
        </p:txBody>
      </p:sp>
      <p:sp>
        <p:nvSpPr>
          <p:cNvPr id="7" name="Rectangle 6"/>
          <p:cNvSpPr/>
          <p:nvPr/>
        </p:nvSpPr>
        <p:spPr>
          <a:xfrm rot="18853768">
            <a:off x="-3698003" y="566648"/>
            <a:ext cx="9144000" cy="769441"/>
          </a:xfrm>
          <a:prstGeom prst="rect">
            <a:avLst/>
          </a:prstGeom>
        </p:spPr>
        <p:txBody>
          <a:bodyPr wrap="square">
            <a:spAutoFit/>
          </a:bodyPr>
          <a:lstStyle/>
          <a:p>
            <a:pPr algn="ctr"/>
            <a:r>
              <a:rPr lang="fa-IR" sz="44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اول</a:t>
            </a:r>
            <a:endParaRPr lang="en-US" sz="4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0" name="Rectangle 9"/>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1" name="Rectangle 10"/>
          <p:cNvSpPr/>
          <p:nvPr/>
        </p:nvSpPr>
        <p:spPr>
          <a:xfrm>
            <a:off x="1984888" y="3550890"/>
            <a:ext cx="1063112" cy="3154710"/>
          </a:xfrm>
          <a:prstGeom prst="rect">
            <a:avLst/>
          </a:prstGeom>
        </p:spPr>
        <p:txBody>
          <a:bodyPr wrap="none">
            <a:spAutoFit/>
          </a:bodyPr>
          <a:lstStyle/>
          <a:p>
            <a:r>
              <a:rPr lang="fa-IR" sz="19900" b="1" dirty="0" smtClean="0">
                <a:ln>
                  <a:solidFill>
                    <a:schemeClr val="tx2"/>
                  </a:solidFill>
                </a:ln>
                <a:solidFill>
                  <a:schemeClr val="tx2"/>
                </a:solidFill>
                <a:cs typeface="B Nazanin" pitchFamily="2" charset="-78"/>
              </a:rPr>
              <a:t>1</a:t>
            </a:r>
            <a:endParaRPr lang="en-US" sz="19900" b="1" dirty="0">
              <a:ln>
                <a:solidFill>
                  <a:schemeClr val="tx2"/>
                </a:solidFill>
              </a:ln>
              <a:solidFill>
                <a:schemeClr val="tx2"/>
              </a:solidFill>
              <a:cs typeface="B Nazanin"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6" name="Picture 2"/>
          <p:cNvPicPr>
            <a:picLocks noChangeAspect="1" noChangeArrowheads="1"/>
          </p:cNvPicPr>
          <p:nvPr/>
        </p:nvPicPr>
        <p:blipFill>
          <a:blip r:embed="rId3" cstate="print"/>
          <a:srcRect l="58921" t="6349" r="2964" b="42857"/>
          <a:stretch>
            <a:fillRect/>
          </a:stretch>
        </p:blipFill>
        <p:spPr bwMode="auto">
          <a:xfrm flipH="1" flipV="1">
            <a:off x="6400800" y="0"/>
            <a:ext cx="2743200" cy="2438400"/>
          </a:xfrm>
          <a:prstGeom prst="rect">
            <a:avLst/>
          </a:prstGeom>
          <a:noFill/>
          <a:ln w="9525">
            <a:noFill/>
            <a:miter lim="800000"/>
            <a:headEnd/>
            <a:tailEnd/>
          </a:ln>
          <a:effectLst/>
        </p:spPr>
      </p:pic>
      <p:pic>
        <p:nvPicPr>
          <p:cNvPr id="25" name="Picture 2"/>
          <p:cNvPicPr>
            <a:picLocks noChangeAspect="1" noChangeArrowheads="1"/>
          </p:cNvPicPr>
          <p:nvPr/>
        </p:nvPicPr>
        <p:blipFill>
          <a:blip r:embed="rId3" cstate="print"/>
          <a:srcRect l="58921" t="6349" r="2964"/>
          <a:stretch>
            <a:fillRect/>
          </a:stretch>
        </p:blipFill>
        <p:spPr bwMode="auto">
          <a:xfrm flipH="1">
            <a:off x="6400800" y="2362200"/>
            <a:ext cx="2743200" cy="4495800"/>
          </a:xfrm>
          <a:prstGeom prst="rect">
            <a:avLst/>
          </a:prstGeom>
          <a:noFill/>
          <a:ln w="9525">
            <a:noFill/>
            <a:miter lim="800000"/>
            <a:headEnd/>
            <a:tailEnd/>
          </a:ln>
          <a:effectLst/>
        </p:spPr>
      </p:pic>
      <p:pic>
        <p:nvPicPr>
          <p:cNvPr id="20" name="Picture 2"/>
          <p:cNvPicPr>
            <a:picLocks noChangeAspect="1" noChangeArrowheads="1"/>
          </p:cNvPicPr>
          <p:nvPr/>
        </p:nvPicPr>
        <p:blipFill>
          <a:blip r:embed="rId3" cstate="print"/>
          <a:srcRect l="8102" t="6349" r="2964"/>
          <a:stretch>
            <a:fillRect/>
          </a:stretch>
        </p:blipFill>
        <p:spPr bwMode="auto">
          <a:xfrm>
            <a:off x="0" y="2362200"/>
            <a:ext cx="6400800" cy="4495800"/>
          </a:xfrm>
          <a:prstGeom prst="rect">
            <a:avLst/>
          </a:prstGeom>
          <a:noFill/>
          <a:ln w="9525">
            <a:noFill/>
            <a:miter lim="800000"/>
            <a:headEnd/>
            <a:tailEnd/>
          </a:ln>
          <a:effectLst/>
        </p:spPr>
      </p:pic>
      <p:pic>
        <p:nvPicPr>
          <p:cNvPr id="24" name="Picture 2"/>
          <p:cNvPicPr>
            <a:picLocks noChangeAspect="1" noChangeArrowheads="1"/>
          </p:cNvPicPr>
          <p:nvPr/>
        </p:nvPicPr>
        <p:blipFill>
          <a:blip r:embed="rId3" cstate="print"/>
          <a:srcRect l="8102" t="19048" r="2964" b="53098"/>
          <a:stretch>
            <a:fillRect/>
          </a:stretch>
        </p:blipFill>
        <p:spPr bwMode="auto">
          <a:xfrm flipV="1">
            <a:off x="0" y="0"/>
            <a:ext cx="6400800" cy="2438400"/>
          </a:xfrm>
          <a:prstGeom prst="rect">
            <a:avLst/>
          </a:prstGeom>
          <a:noFill/>
          <a:ln w="9525">
            <a:noFill/>
            <a:miter lim="800000"/>
            <a:headEnd/>
            <a:tailEnd/>
          </a:ln>
          <a:effectLst/>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09600" y="609600"/>
            <a:ext cx="9144000" cy="1446550"/>
          </a:xfrm>
          <a:prstGeom prst="rect">
            <a:avLst/>
          </a:prstGeom>
        </p:spPr>
        <p:txBody>
          <a:bodyPr wrap="square">
            <a:spAutoFit/>
          </a:bodyPr>
          <a:lstStyle/>
          <a:p>
            <a:pPr algn="ctr" rtl="1"/>
            <a:r>
              <a:rPr lang="fa-IR" sz="8800" dirty="0" smtClean="0">
                <a:solidFill>
                  <a:srgbClr val="002060"/>
                </a:solidFill>
                <a:effectLst>
                  <a:outerShdw blurRad="38100" dist="38100" dir="2700000" algn="tl">
                    <a:srgbClr val="000000">
                      <a:alpha val="43137"/>
                    </a:srgbClr>
                  </a:outerShdw>
                </a:effectLst>
                <a:cs typeface="A Zangar_Hamshahri" pitchFamily="2" charset="-78"/>
              </a:rPr>
              <a:t>اعتبار اجتماعی</a:t>
            </a:r>
            <a:endParaRPr lang="en-US" sz="8800" dirty="0">
              <a:solidFill>
                <a:srgbClr val="002060"/>
              </a:solidFill>
              <a:effectLst>
                <a:outerShdw blurRad="38100" dist="38100" dir="2700000" algn="tl">
                  <a:srgbClr val="000000">
                    <a:alpha val="43137"/>
                  </a:srgbClr>
                </a:outerShdw>
              </a:effectLst>
              <a:cs typeface="A Zangar_Hamshahri" pitchFamily="2" charset="-78"/>
            </a:endParaRPr>
          </a:p>
        </p:txBody>
      </p:sp>
      <p:sp>
        <p:nvSpPr>
          <p:cNvPr id="7" name="Rectangle 6"/>
          <p:cNvSpPr/>
          <p:nvPr/>
        </p:nvSpPr>
        <p:spPr>
          <a:xfrm rot="18853768">
            <a:off x="-3698003" y="566648"/>
            <a:ext cx="9144000" cy="769441"/>
          </a:xfrm>
          <a:prstGeom prst="rect">
            <a:avLst/>
          </a:prstGeom>
        </p:spPr>
        <p:txBody>
          <a:bodyPr wrap="square">
            <a:spAutoFit/>
          </a:bodyPr>
          <a:lstStyle/>
          <a:p>
            <a:pPr algn="ctr"/>
            <a:r>
              <a:rPr lang="fa-IR" sz="44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اول</a:t>
            </a:r>
            <a:endParaRPr lang="en-US" sz="4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1143000" y="4595336"/>
            <a:ext cx="7772400" cy="738664"/>
          </a:xfrm>
          <a:prstGeom prst="rect">
            <a:avLst/>
          </a:prstGeom>
        </p:spPr>
        <p:txBody>
          <a:bodyPr wrap="square">
            <a:spAutoFit/>
          </a:bodyPr>
          <a:lstStyle/>
          <a:p>
            <a:pPr algn="ctr" rtl="1"/>
            <a:r>
              <a:rPr lang="fa-IR" sz="4200" baseline="0" dirty="0" smtClean="0">
                <a:cs typeface="A Chamran" pitchFamily="2" charset="-78"/>
              </a:rPr>
              <a:t>دوست دارند چـــه شـــکـلــی </a:t>
            </a:r>
          </a:p>
        </p:txBody>
      </p:sp>
      <p:sp>
        <p:nvSpPr>
          <p:cNvPr id="9" name="Rectangle 8"/>
          <p:cNvSpPr/>
          <p:nvPr/>
        </p:nvSpPr>
        <p:spPr>
          <a:xfrm>
            <a:off x="457200" y="4114800"/>
            <a:ext cx="9144000" cy="492443"/>
          </a:xfrm>
          <a:prstGeom prst="rect">
            <a:avLst/>
          </a:prstGeom>
        </p:spPr>
        <p:txBody>
          <a:bodyPr wrap="square">
            <a:spAutoFit/>
          </a:bodyPr>
          <a:lstStyle/>
          <a:p>
            <a:pPr algn="ctr" rtl="1"/>
            <a:r>
              <a:rPr lang="fa-IR" sz="2600" dirty="0" smtClean="0">
                <a:cs typeface="A  Mitra_5 (MRT)" pitchFamily="2" charset="-78"/>
              </a:rPr>
              <a:t>وقتی درباره محصول یا ایده‌ای حرف می‌زنند</a:t>
            </a:r>
            <a:endParaRPr lang="fa-IR" sz="2600" baseline="0" dirty="0" smtClean="0">
              <a:cs typeface="A  Mitra_5 (MRT)" pitchFamily="2" charset="-78"/>
            </a:endParaRPr>
          </a:p>
        </p:txBody>
      </p:sp>
      <p:sp>
        <p:nvSpPr>
          <p:cNvPr id="10" name="Rectangle 9"/>
          <p:cNvSpPr/>
          <p:nvPr/>
        </p:nvSpPr>
        <p:spPr>
          <a:xfrm>
            <a:off x="2209800" y="5267980"/>
            <a:ext cx="5486400" cy="523220"/>
          </a:xfrm>
          <a:prstGeom prst="rect">
            <a:avLst/>
          </a:prstGeom>
        </p:spPr>
        <p:txBody>
          <a:bodyPr wrap="square">
            <a:spAutoFit/>
          </a:bodyPr>
          <a:lstStyle/>
          <a:p>
            <a:pPr algn="r" rtl="1"/>
            <a:r>
              <a:rPr lang="fa-IR" sz="2800" baseline="0" dirty="0" smtClean="0">
                <a:cs typeface="A  Mitra_5 (MRT)" pitchFamily="2" charset="-78"/>
              </a:rPr>
              <a:t>بــــه نـــظــــــر بــرســنـــــد؟</a:t>
            </a:r>
            <a:endParaRPr lang="en-US" sz="2800" dirty="0">
              <a:cs typeface="A  Mitra_5 (MRT)" pitchFamily="2" charset="-78"/>
            </a:endParaRPr>
          </a:p>
        </p:txBody>
      </p:sp>
      <p:sp>
        <p:nvSpPr>
          <p:cNvPr id="13" name="Rectangle 12"/>
          <p:cNvSpPr/>
          <p:nvPr/>
        </p:nvSpPr>
        <p:spPr>
          <a:xfrm>
            <a:off x="0" y="3048000"/>
            <a:ext cx="9143999" cy="1446550"/>
          </a:xfrm>
          <a:prstGeom prst="rect">
            <a:avLst/>
          </a:prstGeom>
        </p:spPr>
        <p:txBody>
          <a:bodyPr wrap="square">
            <a:spAutoFit/>
          </a:bodyPr>
          <a:lstStyle/>
          <a:p>
            <a:pPr algn="ctr"/>
            <a:r>
              <a:rPr lang="fa-IR" sz="8800" dirty="0" smtClean="0">
                <a:effectLst>
                  <a:outerShdw blurRad="38100" dist="38100" dir="2700000" algn="tl">
                    <a:srgbClr val="000000">
                      <a:alpha val="43137"/>
                    </a:srgbClr>
                  </a:outerShdw>
                </a:effectLst>
                <a:cs typeface="A Chamran" pitchFamily="2" charset="-78"/>
              </a:rPr>
              <a:t>مــــــــــــــــــــردم</a:t>
            </a:r>
            <a:endParaRPr lang="en-US" sz="8800" dirty="0">
              <a:effectLst>
                <a:outerShdw blurRad="38100" dist="38100" dir="2700000" algn="tl">
                  <a:srgbClr val="000000">
                    <a:alpha val="43137"/>
                  </a:srgbClr>
                </a:outerShdw>
              </a:effectLst>
            </a:endParaRPr>
          </a:p>
        </p:txBody>
      </p:sp>
      <p:pic>
        <p:nvPicPr>
          <p:cNvPr id="7174"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2438400" y="3048000"/>
            <a:ext cx="1219200" cy="755351"/>
          </a:xfrm>
          <a:prstGeom prst="rect">
            <a:avLst/>
          </a:prstGeom>
          <a:noFill/>
        </p:spPr>
      </p:pic>
      <p:pic>
        <p:nvPicPr>
          <p:cNvPr id="21"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3733800" y="3048000"/>
            <a:ext cx="1219200" cy="755351"/>
          </a:xfrm>
          <a:prstGeom prst="rect">
            <a:avLst/>
          </a:prstGeom>
          <a:noFill/>
        </p:spPr>
      </p:pic>
      <p:pic>
        <p:nvPicPr>
          <p:cNvPr id="22"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029200" y="3048000"/>
            <a:ext cx="1219200" cy="755351"/>
          </a:xfrm>
          <a:prstGeom prst="rect">
            <a:avLst/>
          </a:prstGeom>
          <a:noFill/>
        </p:spPr>
      </p:pic>
      <p:pic>
        <p:nvPicPr>
          <p:cNvPr id="15"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324600" y="3048000"/>
            <a:ext cx="1219200" cy="755351"/>
          </a:xfrm>
          <a:prstGeom prst="rect">
            <a:avLst/>
          </a:prstGeom>
          <a:noFill/>
        </p:spPr>
      </p:pic>
      <p:sp>
        <p:nvSpPr>
          <p:cNvPr id="18" name="Rectangle 17"/>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6" name="Picture 2"/>
          <p:cNvPicPr>
            <a:picLocks noChangeAspect="1" noChangeArrowheads="1"/>
          </p:cNvPicPr>
          <p:nvPr/>
        </p:nvPicPr>
        <p:blipFill>
          <a:blip r:embed="rId3" cstate="print"/>
          <a:srcRect l="58921" t="6349" r="2964" b="42857"/>
          <a:stretch>
            <a:fillRect/>
          </a:stretch>
        </p:blipFill>
        <p:spPr bwMode="auto">
          <a:xfrm flipH="1" flipV="1">
            <a:off x="6400800" y="0"/>
            <a:ext cx="2743200" cy="2438400"/>
          </a:xfrm>
          <a:prstGeom prst="rect">
            <a:avLst/>
          </a:prstGeom>
          <a:noFill/>
          <a:ln w="9525">
            <a:noFill/>
            <a:miter lim="800000"/>
            <a:headEnd/>
            <a:tailEnd/>
          </a:ln>
          <a:effectLst/>
        </p:spPr>
      </p:pic>
      <p:pic>
        <p:nvPicPr>
          <p:cNvPr id="25" name="Picture 2"/>
          <p:cNvPicPr>
            <a:picLocks noChangeAspect="1" noChangeArrowheads="1"/>
          </p:cNvPicPr>
          <p:nvPr/>
        </p:nvPicPr>
        <p:blipFill>
          <a:blip r:embed="rId3" cstate="print"/>
          <a:srcRect l="58921" t="6349" r="2964"/>
          <a:stretch>
            <a:fillRect/>
          </a:stretch>
        </p:blipFill>
        <p:spPr bwMode="auto">
          <a:xfrm flipH="1">
            <a:off x="6400800" y="2362200"/>
            <a:ext cx="2743200" cy="4495800"/>
          </a:xfrm>
          <a:prstGeom prst="rect">
            <a:avLst/>
          </a:prstGeom>
          <a:noFill/>
          <a:ln w="9525">
            <a:noFill/>
            <a:miter lim="800000"/>
            <a:headEnd/>
            <a:tailEnd/>
          </a:ln>
          <a:effectLst/>
        </p:spPr>
      </p:pic>
      <p:pic>
        <p:nvPicPr>
          <p:cNvPr id="20" name="Picture 2"/>
          <p:cNvPicPr>
            <a:picLocks noChangeAspect="1" noChangeArrowheads="1"/>
          </p:cNvPicPr>
          <p:nvPr/>
        </p:nvPicPr>
        <p:blipFill>
          <a:blip r:embed="rId3" cstate="print"/>
          <a:srcRect l="8102" t="6349" r="2964"/>
          <a:stretch>
            <a:fillRect/>
          </a:stretch>
        </p:blipFill>
        <p:spPr bwMode="auto">
          <a:xfrm>
            <a:off x="0" y="2362200"/>
            <a:ext cx="6400800" cy="4495800"/>
          </a:xfrm>
          <a:prstGeom prst="rect">
            <a:avLst/>
          </a:prstGeom>
          <a:noFill/>
          <a:ln w="9525">
            <a:noFill/>
            <a:miter lim="800000"/>
            <a:headEnd/>
            <a:tailEnd/>
          </a:ln>
          <a:effectLst/>
        </p:spPr>
      </p:pic>
      <p:pic>
        <p:nvPicPr>
          <p:cNvPr id="24" name="Picture 2"/>
          <p:cNvPicPr>
            <a:picLocks noChangeAspect="1" noChangeArrowheads="1"/>
          </p:cNvPicPr>
          <p:nvPr/>
        </p:nvPicPr>
        <p:blipFill>
          <a:blip r:embed="rId3" cstate="print"/>
          <a:srcRect l="8102" t="19048" r="2964" b="53098"/>
          <a:stretch>
            <a:fillRect/>
          </a:stretch>
        </p:blipFill>
        <p:spPr bwMode="auto">
          <a:xfrm flipV="1">
            <a:off x="0" y="0"/>
            <a:ext cx="6400800" cy="2438400"/>
          </a:xfrm>
          <a:prstGeom prst="rect">
            <a:avLst/>
          </a:prstGeom>
          <a:noFill/>
          <a:ln w="9525">
            <a:noFill/>
            <a:miter lim="800000"/>
            <a:headEnd/>
            <a:tailEnd/>
          </a:ln>
          <a:effectLst/>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09600" y="609600"/>
            <a:ext cx="9144000" cy="1446550"/>
          </a:xfrm>
          <a:prstGeom prst="rect">
            <a:avLst/>
          </a:prstGeom>
        </p:spPr>
        <p:txBody>
          <a:bodyPr wrap="square">
            <a:spAutoFit/>
          </a:bodyPr>
          <a:lstStyle/>
          <a:p>
            <a:pPr algn="ctr" rtl="1"/>
            <a:r>
              <a:rPr lang="fa-IR" sz="8800" dirty="0" smtClean="0">
                <a:solidFill>
                  <a:srgbClr val="002060"/>
                </a:solidFill>
                <a:effectLst>
                  <a:outerShdw blurRad="38100" dist="38100" dir="2700000" algn="tl">
                    <a:srgbClr val="000000">
                      <a:alpha val="43137"/>
                    </a:srgbClr>
                  </a:outerShdw>
                </a:effectLst>
                <a:cs typeface="A Zangar_Hamshahri" pitchFamily="2" charset="-78"/>
              </a:rPr>
              <a:t>اعتبار اجتماعی</a:t>
            </a:r>
            <a:endParaRPr lang="en-US" sz="8800" dirty="0">
              <a:solidFill>
                <a:srgbClr val="002060"/>
              </a:solidFill>
              <a:effectLst>
                <a:outerShdw blurRad="38100" dist="38100" dir="2700000" algn="tl">
                  <a:srgbClr val="000000">
                    <a:alpha val="43137"/>
                  </a:srgbClr>
                </a:outerShdw>
              </a:effectLst>
              <a:cs typeface="A Zangar_Hamshahri" pitchFamily="2" charset="-78"/>
            </a:endParaRPr>
          </a:p>
        </p:txBody>
      </p:sp>
      <p:sp>
        <p:nvSpPr>
          <p:cNvPr id="7" name="Rectangle 6"/>
          <p:cNvSpPr/>
          <p:nvPr/>
        </p:nvSpPr>
        <p:spPr>
          <a:xfrm rot="18853768">
            <a:off x="-3698003" y="566648"/>
            <a:ext cx="9144000" cy="769441"/>
          </a:xfrm>
          <a:prstGeom prst="rect">
            <a:avLst/>
          </a:prstGeom>
        </p:spPr>
        <p:txBody>
          <a:bodyPr wrap="square">
            <a:spAutoFit/>
          </a:bodyPr>
          <a:lstStyle/>
          <a:p>
            <a:pPr algn="ctr"/>
            <a:r>
              <a:rPr lang="fa-IR" sz="44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اول</a:t>
            </a:r>
            <a:endParaRPr lang="en-US" sz="4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1143000" y="4579203"/>
            <a:ext cx="7772400" cy="830997"/>
          </a:xfrm>
          <a:prstGeom prst="rect">
            <a:avLst/>
          </a:prstGeom>
        </p:spPr>
        <p:txBody>
          <a:bodyPr wrap="square">
            <a:spAutoFit/>
          </a:bodyPr>
          <a:lstStyle/>
          <a:p>
            <a:pPr algn="ctr" rtl="1"/>
            <a:r>
              <a:rPr lang="fa-IR" sz="4800" dirty="0" smtClean="0">
                <a:solidFill>
                  <a:schemeClr val="tx2">
                    <a:lumMod val="50000"/>
                  </a:schemeClr>
                </a:solidFill>
                <a:cs typeface="A Chamran" pitchFamily="2" charset="-78"/>
              </a:rPr>
              <a:t>موقعیت و اعتبار اجتماعی </a:t>
            </a:r>
            <a:endParaRPr lang="fa-IR" sz="4800" baseline="0" dirty="0" smtClean="0">
              <a:solidFill>
                <a:schemeClr val="tx2">
                  <a:lumMod val="50000"/>
                </a:schemeClr>
              </a:solidFill>
              <a:cs typeface="A Chamran" pitchFamily="2" charset="-78"/>
            </a:endParaRPr>
          </a:p>
        </p:txBody>
      </p:sp>
      <p:sp>
        <p:nvSpPr>
          <p:cNvPr id="9" name="Rectangle 8"/>
          <p:cNvSpPr/>
          <p:nvPr/>
        </p:nvSpPr>
        <p:spPr>
          <a:xfrm>
            <a:off x="457200" y="4110335"/>
            <a:ext cx="9144000" cy="523220"/>
          </a:xfrm>
          <a:prstGeom prst="rect">
            <a:avLst/>
          </a:prstGeom>
        </p:spPr>
        <p:txBody>
          <a:bodyPr wrap="square">
            <a:spAutoFit/>
          </a:bodyPr>
          <a:lstStyle/>
          <a:p>
            <a:pPr algn="ctr" rtl="1"/>
            <a:r>
              <a:rPr lang="fa-IR" sz="2800" dirty="0" smtClean="0">
                <a:solidFill>
                  <a:schemeClr val="tx2">
                    <a:lumMod val="50000"/>
                  </a:schemeClr>
                </a:solidFill>
                <a:cs typeface="A  Mitra_5 (MRT)" pitchFamily="2" charset="-78"/>
              </a:rPr>
              <a:t>پیام‌هایی را برای هم تعریف می‌کنند که</a:t>
            </a:r>
            <a:endParaRPr lang="en-US" sz="2800" dirty="0">
              <a:solidFill>
                <a:schemeClr val="tx2">
                  <a:lumMod val="50000"/>
                </a:schemeClr>
              </a:solidFill>
              <a:cs typeface="A  Mitra_5 (MRT)" pitchFamily="2" charset="-78"/>
            </a:endParaRPr>
          </a:p>
        </p:txBody>
      </p:sp>
      <p:sp>
        <p:nvSpPr>
          <p:cNvPr id="10" name="Rectangle 9"/>
          <p:cNvSpPr/>
          <p:nvPr/>
        </p:nvSpPr>
        <p:spPr>
          <a:xfrm>
            <a:off x="2286000" y="5373469"/>
            <a:ext cx="5486400" cy="646331"/>
          </a:xfrm>
          <a:prstGeom prst="rect">
            <a:avLst/>
          </a:prstGeom>
        </p:spPr>
        <p:txBody>
          <a:bodyPr wrap="square">
            <a:spAutoFit/>
          </a:bodyPr>
          <a:lstStyle/>
          <a:p>
            <a:pPr algn="ctr" rtl="1"/>
            <a:r>
              <a:rPr lang="fa-IR" sz="3600" baseline="0" dirty="0" smtClean="0">
                <a:solidFill>
                  <a:schemeClr val="tx2">
                    <a:lumMod val="50000"/>
                  </a:schemeClr>
                </a:solidFill>
                <a:cs typeface="A  Mitra_5 (MRT)" pitchFamily="2" charset="-78"/>
              </a:rPr>
              <a:t>آنــهــا را</a:t>
            </a:r>
            <a:r>
              <a:rPr lang="fa-IR" sz="3600" dirty="0" smtClean="0">
                <a:solidFill>
                  <a:schemeClr val="tx2">
                    <a:lumMod val="50000"/>
                  </a:schemeClr>
                </a:solidFill>
                <a:cs typeface="A  Mitra_5 (MRT)" pitchFamily="2" charset="-78"/>
              </a:rPr>
              <a:t> بـــالــا بـــبـرد</a:t>
            </a:r>
            <a:endParaRPr lang="en-US" sz="3600" dirty="0">
              <a:solidFill>
                <a:schemeClr val="tx2">
                  <a:lumMod val="50000"/>
                </a:schemeClr>
              </a:solidFill>
              <a:cs typeface="A  Mitra_5 (MRT)" pitchFamily="2" charset="-78"/>
            </a:endParaRPr>
          </a:p>
        </p:txBody>
      </p:sp>
      <p:sp>
        <p:nvSpPr>
          <p:cNvPr id="13" name="Rectangle 12"/>
          <p:cNvSpPr/>
          <p:nvPr/>
        </p:nvSpPr>
        <p:spPr>
          <a:xfrm>
            <a:off x="0" y="3048000"/>
            <a:ext cx="9143999" cy="1446550"/>
          </a:xfrm>
          <a:prstGeom prst="rect">
            <a:avLst/>
          </a:prstGeom>
        </p:spPr>
        <p:txBody>
          <a:bodyPr wrap="square">
            <a:spAutoFit/>
          </a:bodyPr>
          <a:lstStyle/>
          <a:p>
            <a:pPr algn="ctr"/>
            <a:r>
              <a:rPr lang="fa-IR" sz="8800" dirty="0" smtClean="0">
                <a:effectLst>
                  <a:outerShdw blurRad="38100" dist="38100" dir="2700000" algn="tl">
                    <a:srgbClr val="000000">
                      <a:alpha val="43137"/>
                    </a:srgbClr>
                  </a:outerShdw>
                </a:effectLst>
                <a:cs typeface="A Chamran" pitchFamily="2" charset="-78"/>
              </a:rPr>
              <a:t>مــــــــــــــــــــردم</a:t>
            </a:r>
            <a:endParaRPr lang="en-US" sz="8800" dirty="0">
              <a:effectLst>
                <a:outerShdw blurRad="38100" dist="38100" dir="2700000" algn="tl">
                  <a:srgbClr val="000000">
                    <a:alpha val="43137"/>
                  </a:srgbClr>
                </a:outerShdw>
              </a:effectLst>
            </a:endParaRPr>
          </a:p>
        </p:txBody>
      </p:sp>
      <p:pic>
        <p:nvPicPr>
          <p:cNvPr id="7174"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2438400" y="3048000"/>
            <a:ext cx="1219200" cy="755351"/>
          </a:xfrm>
          <a:prstGeom prst="rect">
            <a:avLst/>
          </a:prstGeom>
          <a:noFill/>
        </p:spPr>
      </p:pic>
      <p:pic>
        <p:nvPicPr>
          <p:cNvPr id="21" name="Picture 6" descr="https://openclipart.org/image/2400px/svg_to_png/226095/Professional-People-Silhouette.png"/>
          <p:cNvPicPr>
            <a:picLocks noChangeAspect="1" noChangeArrowheads="1"/>
          </p:cNvPicPr>
          <p:nvPr/>
        </p:nvPicPr>
        <p:blipFill>
          <a:blip r:embed="rId4" cstate="print"/>
          <a:srcRect r="18750"/>
          <a:stretch>
            <a:fillRect/>
          </a:stretch>
        </p:blipFill>
        <p:spPr bwMode="auto">
          <a:xfrm>
            <a:off x="3733800" y="3048000"/>
            <a:ext cx="990600" cy="755351"/>
          </a:xfrm>
          <a:prstGeom prst="rect">
            <a:avLst/>
          </a:prstGeom>
          <a:noFill/>
        </p:spPr>
      </p:pic>
      <p:pic>
        <p:nvPicPr>
          <p:cNvPr id="22" name="Picture 6" descr="https://openclipart.org/image/2400px/svg_to_png/226095/Professional-People-Silhouette.png"/>
          <p:cNvPicPr>
            <a:picLocks noChangeAspect="1" noChangeArrowheads="1"/>
          </p:cNvPicPr>
          <p:nvPr/>
        </p:nvPicPr>
        <p:blipFill>
          <a:blip r:embed="rId4" cstate="print"/>
          <a:srcRect l="37500"/>
          <a:stretch>
            <a:fillRect/>
          </a:stretch>
        </p:blipFill>
        <p:spPr bwMode="auto">
          <a:xfrm>
            <a:off x="5486400" y="3048000"/>
            <a:ext cx="762000" cy="755351"/>
          </a:xfrm>
          <a:prstGeom prst="rect">
            <a:avLst/>
          </a:prstGeom>
          <a:noFill/>
        </p:spPr>
      </p:pic>
      <p:pic>
        <p:nvPicPr>
          <p:cNvPr id="15"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324600" y="3048000"/>
            <a:ext cx="1219200" cy="755351"/>
          </a:xfrm>
          <a:prstGeom prst="rect">
            <a:avLst/>
          </a:prstGeom>
          <a:noFill/>
        </p:spPr>
      </p:pic>
      <p:pic>
        <p:nvPicPr>
          <p:cNvPr id="66562" name="Picture 2" descr="C:\Documents and Settings\Administrator\Desktop\pres\Professional-People-Silhouette.png"/>
          <p:cNvPicPr>
            <a:picLocks noChangeAspect="1" noChangeArrowheads="1"/>
          </p:cNvPicPr>
          <p:nvPr/>
        </p:nvPicPr>
        <p:blipFill>
          <a:blip r:embed="rId5" cstate="print"/>
          <a:srcRect r="77192"/>
          <a:stretch>
            <a:fillRect/>
          </a:stretch>
        </p:blipFill>
        <p:spPr bwMode="auto">
          <a:xfrm>
            <a:off x="4817534" y="2019366"/>
            <a:ext cx="659216" cy="1790634"/>
          </a:xfrm>
          <a:prstGeom prst="rect">
            <a:avLst/>
          </a:prstGeom>
          <a:noFill/>
        </p:spPr>
      </p:pic>
      <p:pic>
        <p:nvPicPr>
          <p:cNvPr id="19" name="Picture 2"/>
          <p:cNvPicPr>
            <a:picLocks noChangeAspect="1" noChangeArrowheads="1"/>
          </p:cNvPicPr>
          <p:nvPr/>
        </p:nvPicPr>
        <p:blipFill>
          <a:blip r:embed="rId3" cstate="print"/>
          <a:srcRect l="82213" t="20635" r="15669" b="61905"/>
          <a:stretch>
            <a:fillRect/>
          </a:stretch>
        </p:blipFill>
        <p:spPr bwMode="auto">
          <a:xfrm>
            <a:off x="5359401" y="3090332"/>
            <a:ext cx="152400" cy="719668"/>
          </a:xfrm>
          <a:prstGeom prst="rect">
            <a:avLst/>
          </a:prstGeom>
          <a:noFill/>
          <a:ln w="9525">
            <a:noFill/>
            <a:miter lim="800000"/>
            <a:headEnd/>
            <a:tailEnd/>
          </a:ln>
          <a:effectLst/>
        </p:spPr>
      </p:pic>
      <p:sp>
        <p:nvSpPr>
          <p:cNvPr id="23" name="Rectangle 22"/>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4" name="Picture 2"/>
          <p:cNvPicPr>
            <a:picLocks noChangeAspect="1" noChangeArrowheads="1"/>
          </p:cNvPicPr>
          <p:nvPr/>
        </p:nvPicPr>
        <p:blipFill>
          <a:blip r:embed="rId3" cstate="print"/>
          <a:srcRect l="8102" t="19048" r="2964" b="53098"/>
          <a:stretch>
            <a:fillRect/>
          </a:stretch>
        </p:blipFill>
        <p:spPr bwMode="auto">
          <a:xfrm flipV="1">
            <a:off x="0" y="0"/>
            <a:ext cx="9144000" cy="6858000"/>
          </a:xfrm>
          <a:prstGeom prst="rect">
            <a:avLst/>
          </a:prstGeom>
          <a:noFill/>
          <a:ln w="9525">
            <a:noFill/>
            <a:miter lim="800000"/>
            <a:headEnd/>
            <a:tailEnd/>
          </a:ln>
          <a:effectLst/>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09600" y="609600"/>
            <a:ext cx="9144000" cy="1446550"/>
          </a:xfrm>
          <a:prstGeom prst="rect">
            <a:avLst/>
          </a:prstGeom>
        </p:spPr>
        <p:txBody>
          <a:bodyPr wrap="square">
            <a:spAutoFit/>
          </a:bodyPr>
          <a:lstStyle/>
          <a:p>
            <a:pPr algn="ctr" rtl="1"/>
            <a:r>
              <a:rPr lang="fa-IR" sz="8800" dirty="0" smtClean="0">
                <a:solidFill>
                  <a:srgbClr val="002060"/>
                </a:solidFill>
                <a:effectLst>
                  <a:outerShdw blurRad="38100" dist="38100" dir="2700000" algn="tl">
                    <a:srgbClr val="000000">
                      <a:alpha val="43137"/>
                    </a:srgbClr>
                  </a:outerShdw>
                </a:effectLst>
                <a:cs typeface="A Zangar_Hamshahri" pitchFamily="2" charset="-78"/>
              </a:rPr>
              <a:t>محصولی بسازید</a:t>
            </a:r>
            <a:endParaRPr lang="en-US" sz="8800" dirty="0">
              <a:solidFill>
                <a:srgbClr val="002060"/>
              </a:solidFill>
              <a:effectLst>
                <a:outerShdw blurRad="38100" dist="38100" dir="2700000" algn="tl">
                  <a:srgbClr val="000000">
                    <a:alpha val="43137"/>
                  </a:srgbClr>
                </a:outerShdw>
              </a:effectLst>
              <a:cs typeface="A Zangar_Hamshahri" pitchFamily="2" charset="-78"/>
            </a:endParaRPr>
          </a:p>
        </p:txBody>
      </p:sp>
      <p:sp>
        <p:nvSpPr>
          <p:cNvPr id="7" name="Rectangle 6"/>
          <p:cNvSpPr/>
          <p:nvPr/>
        </p:nvSpPr>
        <p:spPr>
          <a:xfrm rot="18853768">
            <a:off x="-3698003" y="566648"/>
            <a:ext cx="9144000" cy="769441"/>
          </a:xfrm>
          <a:prstGeom prst="rect">
            <a:avLst/>
          </a:prstGeom>
        </p:spPr>
        <p:txBody>
          <a:bodyPr wrap="square">
            <a:spAutoFit/>
          </a:bodyPr>
          <a:lstStyle/>
          <a:p>
            <a:pPr algn="ctr"/>
            <a:r>
              <a:rPr lang="fa-IR" sz="44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اول</a:t>
            </a:r>
            <a:endParaRPr lang="en-US" sz="44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27" name="Rectangle 26"/>
          <p:cNvSpPr/>
          <p:nvPr/>
        </p:nvSpPr>
        <p:spPr>
          <a:xfrm>
            <a:off x="0" y="3048000"/>
            <a:ext cx="9143999" cy="1446550"/>
          </a:xfrm>
          <a:prstGeom prst="rect">
            <a:avLst/>
          </a:prstGeom>
        </p:spPr>
        <p:txBody>
          <a:bodyPr wrap="square">
            <a:spAutoFit/>
          </a:bodyPr>
          <a:lstStyle/>
          <a:p>
            <a:pPr algn="ctr"/>
            <a:r>
              <a:rPr lang="fa-IR" sz="8800" dirty="0" smtClean="0">
                <a:solidFill>
                  <a:srgbClr val="002060"/>
                </a:solidFill>
                <a:effectLst>
                  <a:outerShdw blurRad="38100" dist="38100" dir="2700000" algn="tl">
                    <a:srgbClr val="000000">
                      <a:alpha val="43137"/>
                    </a:srgbClr>
                  </a:outerShdw>
                </a:effectLst>
                <a:cs typeface="A Chamran" pitchFamily="2" charset="-78"/>
              </a:rPr>
              <a:t>مــــــــــــــــــــردم</a:t>
            </a:r>
            <a:endParaRPr lang="en-US" sz="8800" dirty="0">
              <a:solidFill>
                <a:srgbClr val="002060"/>
              </a:solidFill>
              <a:effectLst>
                <a:outerShdw blurRad="38100" dist="38100" dir="2700000" algn="tl">
                  <a:srgbClr val="000000">
                    <a:alpha val="43137"/>
                  </a:srgbClr>
                </a:outerShdw>
              </a:effectLst>
            </a:endParaRPr>
          </a:p>
        </p:txBody>
      </p:sp>
      <p:pic>
        <p:nvPicPr>
          <p:cNvPr id="28"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2438400" y="3048000"/>
            <a:ext cx="1219200" cy="755351"/>
          </a:xfrm>
          <a:prstGeom prst="rect">
            <a:avLst/>
          </a:prstGeom>
          <a:noFill/>
        </p:spPr>
      </p:pic>
      <p:pic>
        <p:nvPicPr>
          <p:cNvPr id="29" name="Picture 6" descr="https://openclipart.org/image/2400px/svg_to_png/226095/Professional-People-Silhouette.png"/>
          <p:cNvPicPr>
            <a:picLocks noChangeAspect="1" noChangeArrowheads="1"/>
          </p:cNvPicPr>
          <p:nvPr/>
        </p:nvPicPr>
        <p:blipFill>
          <a:blip r:embed="rId4" cstate="print"/>
          <a:srcRect r="18750"/>
          <a:stretch>
            <a:fillRect/>
          </a:stretch>
        </p:blipFill>
        <p:spPr bwMode="auto">
          <a:xfrm>
            <a:off x="3733800" y="3048000"/>
            <a:ext cx="990600" cy="755351"/>
          </a:xfrm>
          <a:prstGeom prst="rect">
            <a:avLst/>
          </a:prstGeom>
          <a:noFill/>
        </p:spPr>
      </p:pic>
      <p:pic>
        <p:nvPicPr>
          <p:cNvPr id="30" name="Picture 6" descr="https://openclipart.org/image/2400px/svg_to_png/226095/Professional-People-Silhouette.png"/>
          <p:cNvPicPr>
            <a:picLocks noChangeAspect="1" noChangeArrowheads="1"/>
          </p:cNvPicPr>
          <p:nvPr/>
        </p:nvPicPr>
        <p:blipFill>
          <a:blip r:embed="rId4" cstate="print"/>
          <a:srcRect l="37500"/>
          <a:stretch>
            <a:fillRect/>
          </a:stretch>
        </p:blipFill>
        <p:spPr bwMode="auto">
          <a:xfrm>
            <a:off x="5486400" y="3048000"/>
            <a:ext cx="762000" cy="755351"/>
          </a:xfrm>
          <a:prstGeom prst="rect">
            <a:avLst/>
          </a:prstGeom>
          <a:noFill/>
        </p:spPr>
      </p:pic>
      <p:pic>
        <p:nvPicPr>
          <p:cNvPr id="31"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324600" y="3048000"/>
            <a:ext cx="1219200" cy="755351"/>
          </a:xfrm>
          <a:prstGeom prst="rect">
            <a:avLst/>
          </a:prstGeom>
          <a:noFill/>
        </p:spPr>
      </p:pic>
      <p:pic>
        <p:nvPicPr>
          <p:cNvPr id="32" name="Picture 2" descr="C:\Documents and Settings\Administrator\Desktop\pres\Professional-People-Silhouette.png"/>
          <p:cNvPicPr>
            <a:picLocks noChangeAspect="1" noChangeArrowheads="1"/>
          </p:cNvPicPr>
          <p:nvPr/>
        </p:nvPicPr>
        <p:blipFill>
          <a:blip r:embed="rId5" cstate="print"/>
          <a:srcRect r="77192"/>
          <a:stretch>
            <a:fillRect/>
          </a:stretch>
        </p:blipFill>
        <p:spPr bwMode="auto">
          <a:xfrm>
            <a:off x="4817534" y="2019366"/>
            <a:ext cx="659216" cy="1790634"/>
          </a:xfrm>
          <a:prstGeom prst="rect">
            <a:avLst/>
          </a:prstGeom>
          <a:noFill/>
        </p:spPr>
      </p:pic>
      <p:sp>
        <p:nvSpPr>
          <p:cNvPr id="34" name="Rectangle 33"/>
          <p:cNvSpPr/>
          <p:nvPr/>
        </p:nvSpPr>
        <p:spPr>
          <a:xfrm>
            <a:off x="4800600" y="2234625"/>
            <a:ext cx="3810000" cy="646331"/>
          </a:xfrm>
          <a:prstGeom prst="rect">
            <a:avLst/>
          </a:prstGeom>
        </p:spPr>
        <p:txBody>
          <a:bodyPr wrap="square">
            <a:spAutoFit/>
          </a:bodyPr>
          <a:lstStyle/>
          <a:p>
            <a:pPr algn="ctr" rtl="1"/>
            <a:r>
              <a:rPr lang="fa-IR" sz="3600" dirty="0" smtClean="0">
                <a:solidFill>
                  <a:srgbClr val="002060"/>
                </a:solidFill>
                <a:cs typeface="A  Mitra_5 (MRT)" pitchFamily="2" charset="-78"/>
              </a:rPr>
              <a:t>که صحبت کردن</a:t>
            </a:r>
            <a:endParaRPr lang="en-US" sz="3600" dirty="0">
              <a:solidFill>
                <a:srgbClr val="002060"/>
              </a:solidFill>
              <a:cs typeface="A  Mitra_5 (MRT)" pitchFamily="2" charset="-78"/>
            </a:endParaRPr>
          </a:p>
        </p:txBody>
      </p:sp>
      <p:sp>
        <p:nvSpPr>
          <p:cNvPr id="35" name="Rectangle 34"/>
          <p:cNvSpPr/>
          <p:nvPr/>
        </p:nvSpPr>
        <p:spPr>
          <a:xfrm>
            <a:off x="1676400" y="2249269"/>
            <a:ext cx="3810000" cy="646331"/>
          </a:xfrm>
          <a:prstGeom prst="rect">
            <a:avLst/>
          </a:prstGeom>
        </p:spPr>
        <p:txBody>
          <a:bodyPr wrap="square">
            <a:spAutoFit/>
          </a:bodyPr>
          <a:lstStyle/>
          <a:p>
            <a:pPr algn="ctr" rtl="1"/>
            <a:r>
              <a:rPr lang="fa-IR" sz="3600" dirty="0" smtClean="0">
                <a:solidFill>
                  <a:srgbClr val="002060"/>
                </a:solidFill>
                <a:cs typeface="A  Mitra_5 (MRT)" pitchFamily="2" charset="-78"/>
              </a:rPr>
              <a:t>درباره آن برای </a:t>
            </a:r>
            <a:endParaRPr lang="en-US" sz="3600" dirty="0">
              <a:solidFill>
                <a:srgbClr val="002060"/>
              </a:solidFill>
              <a:cs typeface="A  Mitra_5 (MRT)" pitchFamily="2" charset="-78"/>
            </a:endParaRPr>
          </a:p>
        </p:txBody>
      </p:sp>
      <p:sp>
        <p:nvSpPr>
          <p:cNvPr id="36" name="Rectangle 35"/>
          <p:cNvSpPr/>
          <p:nvPr/>
        </p:nvSpPr>
        <p:spPr>
          <a:xfrm>
            <a:off x="533400" y="4343400"/>
            <a:ext cx="7772400" cy="769441"/>
          </a:xfrm>
          <a:prstGeom prst="rect">
            <a:avLst/>
          </a:prstGeom>
        </p:spPr>
        <p:txBody>
          <a:bodyPr wrap="square">
            <a:spAutoFit/>
          </a:bodyPr>
          <a:lstStyle/>
          <a:p>
            <a:pPr algn="ctr" rtl="1"/>
            <a:r>
              <a:rPr lang="fa-IR" sz="4400" dirty="0" smtClean="0">
                <a:solidFill>
                  <a:srgbClr val="002060"/>
                </a:solidFill>
                <a:cs typeface="A Chamran" pitchFamily="2" charset="-78"/>
              </a:rPr>
              <a:t>نوعی اعتبار و موقعیت اجتماعی باشد</a:t>
            </a:r>
            <a:endParaRPr lang="fa-IR" sz="4400" baseline="0" dirty="0" smtClean="0">
              <a:solidFill>
                <a:srgbClr val="002060"/>
              </a:solidFill>
              <a:cs typeface="A Chamran" pitchFamily="2" charset="-78"/>
            </a:endParaRPr>
          </a:p>
        </p:txBody>
      </p:sp>
      <p:pic>
        <p:nvPicPr>
          <p:cNvPr id="37" name="Picture 2"/>
          <p:cNvPicPr>
            <a:picLocks noChangeAspect="1" noChangeArrowheads="1"/>
          </p:cNvPicPr>
          <p:nvPr/>
        </p:nvPicPr>
        <p:blipFill>
          <a:blip r:embed="rId3" cstate="print"/>
          <a:srcRect l="59632" t="31737" r="38537" b="65168"/>
          <a:stretch>
            <a:fillRect/>
          </a:stretch>
        </p:blipFill>
        <p:spPr bwMode="auto">
          <a:xfrm flipV="1">
            <a:off x="5334000" y="3088345"/>
            <a:ext cx="188260" cy="762000"/>
          </a:xfrm>
          <a:prstGeom prst="rect">
            <a:avLst/>
          </a:prstGeom>
          <a:noFill/>
          <a:ln w="9525">
            <a:noFill/>
            <a:miter lim="800000"/>
            <a:headEnd/>
            <a:tailEnd/>
          </a:ln>
          <a:effectLst/>
        </p:spPr>
      </p:pic>
      <p:sp>
        <p:nvSpPr>
          <p:cNvPr id="18" name="Rectangle 17"/>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D:\axkadeh\Axkade7457.jpg"/>
          <p:cNvPicPr>
            <a:picLocks noChangeAspect="1" noChangeArrowheads="1"/>
          </p:cNvPicPr>
          <p:nvPr/>
        </p:nvPicPr>
        <p:blipFill>
          <a:blip r:embed="rId3" cstate="print"/>
          <a:srcRect l="74690" r="11259" b="88889"/>
          <a:stretch>
            <a:fillRect/>
          </a:stretch>
        </p:blipFill>
        <p:spPr bwMode="auto">
          <a:xfrm flipH="1" flipV="1">
            <a:off x="7696200" y="0"/>
            <a:ext cx="1447800" cy="2438400"/>
          </a:xfrm>
          <a:prstGeom prst="rect">
            <a:avLst/>
          </a:prstGeom>
          <a:noFill/>
        </p:spPr>
      </p:pic>
      <p:pic>
        <p:nvPicPr>
          <p:cNvPr id="11" name="Picture 2" descr="D:\axkadeh\Axkade7457.jpg"/>
          <p:cNvPicPr>
            <a:picLocks noChangeAspect="1" noChangeArrowheads="1"/>
          </p:cNvPicPr>
          <p:nvPr/>
        </p:nvPicPr>
        <p:blipFill>
          <a:blip r:embed="rId3" cstate="print"/>
          <a:srcRect r="11259" b="88889"/>
          <a:stretch>
            <a:fillRect/>
          </a:stretch>
        </p:blipFill>
        <p:spPr bwMode="auto">
          <a:xfrm flipV="1">
            <a:off x="-1447800" y="0"/>
            <a:ext cx="9144000" cy="2438400"/>
          </a:xfrm>
          <a:prstGeom prst="rect">
            <a:avLst/>
          </a:prstGeom>
          <a:noFill/>
        </p:spPr>
      </p:pic>
      <p:pic>
        <p:nvPicPr>
          <p:cNvPr id="10" name="Picture 2" descr="D:\axkadeh\Axkade7457.jpg"/>
          <p:cNvPicPr>
            <a:picLocks noChangeAspect="1" noChangeArrowheads="1"/>
          </p:cNvPicPr>
          <p:nvPr/>
        </p:nvPicPr>
        <p:blipFill>
          <a:blip r:embed="rId3" cstate="print"/>
          <a:srcRect l="14051" r="11259" b="35556"/>
          <a:stretch>
            <a:fillRect/>
          </a:stretch>
        </p:blipFill>
        <p:spPr bwMode="auto">
          <a:xfrm>
            <a:off x="0" y="2438400"/>
            <a:ext cx="7696200" cy="4419600"/>
          </a:xfrm>
          <a:prstGeom prst="rect">
            <a:avLst/>
          </a:prstGeom>
          <a:noFill/>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609600" y="609600"/>
            <a:ext cx="9144000" cy="1446550"/>
          </a:xfrm>
          <a:prstGeom prst="rect">
            <a:avLst/>
          </a:prstGeom>
        </p:spPr>
        <p:txBody>
          <a:bodyPr wrap="square">
            <a:spAutoFit/>
          </a:bodyPr>
          <a:lstStyle/>
          <a:p>
            <a:pPr algn="ctr" rtl="1"/>
            <a:r>
              <a:rPr lang="fa-IR" sz="8800" dirty="0" smtClean="0">
                <a:solidFill>
                  <a:srgbClr val="FFFF00"/>
                </a:solidFill>
                <a:effectLst>
                  <a:outerShdw blurRad="38100" dist="38100" dir="2700000" algn="tl">
                    <a:srgbClr val="000000">
                      <a:alpha val="43137"/>
                    </a:srgbClr>
                  </a:outerShdw>
                </a:effectLst>
                <a:cs typeface="A Zangar_Hamshahri" pitchFamily="2" charset="-78"/>
              </a:rPr>
              <a:t>محرک‌ها</a:t>
            </a:r>
            <a:endParaRPr lang="en-US" sz="8800" dirty="0">
              <a:solidFill>
                <a:srgbClr val="FFFF00"/>
              </a:solidFill>
              <a:effectLst>
                <a:outerShdw blurRad="38100" dist="38100" dir="2700000" algn="tl">
                  <a:srgbClr val="000000">
                    <a:alpha val="43137"/>
                  </a:srgbClr>
                </a:outerShdw>
              </a:effectLst>
              <a:cs typeface="A Zangar_Hamshahri" pitchFamily="2" charset="-78"/>
            </a:endParaRPr>
          </a:p>
        </p:txBody>
      </p:sp>
      <p:sp>
        <p:nvSpPr>
          <p:cNvPr id="7" name="Rectangle 6"/>
          <p:cNvSpPr/>
          <p:nvPr/>
        </p:nvSpPr>
        <p:spPr>
          <a:xfrm rot="18853768">
            <a:off x="-3698003" y="582036"/>
            <a:ext cx="9144000" cy="738664"/>
          </a:xfrm>
          <a:prstGeom prst="rect">
            <a:avLst/>
          </a:prstGeom>
        </p:spPr>
        <p:txBody>
          <a:bodyPr wrap="square">
            <a:spAutoFit/>
          </a:bodyPr>
          <a:lstStyle/>
          <a:p>
            <a:pPr algn="ctr" rtl="1"/>
            <a:r>
              <a:rPr lang="fa-IR" sz="4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دوم</a:t>
            </a:r>
            <a:endParaRPr lang="en-US" sz="4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pic>
        <p:nvPicPr>
          <p:cNvPr id="12" name="Picture 2" descr="D:\axkadeh\Axkade7457.jpg"/>
          <p:cNvPicPr>
            <a:picLocks noChangeAspect="1" noChangeArrowheads="1"/>
          </p:cNvPicPr>
          <p:nvPr/>
        </p:nvPicPr>
        <p:blipFill>
          <a:blip r:embed="rId3" cstate="print"/>
          <a:srcRect l="74690" r="11259" b="35556"/>
          <a:stretch>
            <a:fillRect/>
          </a:stretch>
        </p:blipFill>
        <p:spPr bwMode="auto">
          <a:xfrm flipH="1">
            <a:off x="7696200" y="2438400"/>
            <a:ext cx="1447800" cy="4419600"/>
          </a:xfrm>
          <a:prstGeom prst="rect">
            <a:avLst/>
          </a:prstGeom>
          <a:noFill/>
        </p:spPr>
      </p:pic>
      <p:sp>
        <p:nvSpPr>
          <p:cNvPr id="28" name="Rectangle 27"/>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4" name="Rectangle 13"/>
          <p:cNvSpPr/>
          <p:nvPr/>
        </p:nvSpPr>
        <p:spPr>
          <a:xfrm rot="2614215">
            <a:off x="2846710" y="3550890"/>
            <a:ext cx="1423788" cy="3154710"/>
          </a:xfrm>
          <a:prstGeom prst="rect">
            <a:avLst/>
          </a:prstGeom>
        </p:spPr>
        <p:txBody>
          <a:bodyPr wrap="none">
            <a:spAutoFit/>
          </a:bodyPr>
          <a:lstStyle/>
          <a:p>
            <a:r>
              <a:rPr lang="fa-IR" sz="19900" b="1" dirty="0" smtClean="0">
                <a:solidFill>
                  <a:srgbClr val="C00000"/>
                </a:solidFill>
                <a:cs typeface="B Nazanin" pitchFamily="2" charset="-78"/>
              </a:rPr>
              <a:t>2</a:t>
            </a:r>
            <a:endParaRPr lang="en-US" sz="19900" b="1" dirty="0">
              <a:solidFill>
                <a:srgbClr val="C00000"/>
              </a:solidFill>
              <a:cs typeface="B Nazanin" pitchFamily="2" charset="-78"/>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D:\axkadeh\Axkade7457.jpg"/>
          <p:cNvPicPr>
            <a:picLocks noChangeAspect="1" noChangeArrowheads="1"/>
          </p:cNvPicPr>
          <p:nvPr/>
        </p:nvPicPr>
        <p:blipFill>
          <a:blip r:embed="rId3" cstate="print"/>
          <a:srcRect l="74690" r="11259" b="88889"/>
          <a:stretch>
            <a:fillRect/>
          </a:stretch>
        </p:blipFill>
        <p:spPr bwMode="auto">
          <a:xfrm flipH="1" flipV="1">
            <a:off x="7696200" y="0"/>
            <a:ext cx="1447800" cy="2438400"/>
          </a:xfrm>
          <a:prstGeom prst="rect">
            <a:avLst/>
          </a:prstGeom>
          <a:noFill/>
        </p:spPr>
      </p:pic>
      <p:pic>
        <p:nvPicPr>
          <p:cNvPr id="11" name="Picture 2" descr="D:\axkadeh\Axkade7457.jpg"/>
          <p:cNvPicPr>
            <a:picLocks noChangeAspect="1" noChangeArrowheads="1"/>
          </p:cNvPicPr>
          <p:nvPr/>
        </p:nvPicPr>
        <p:blipFill>
          <a:blip r:embed="rId3" cstate="print"/>
          <a:srcRect r="11259" b="88889"/>
          <a:stretch>
            <a:fillRect/>
          </a:stretch>
        </p:blipFill>
        <p:spPr bwMode="auto">
          <a:xfrm flipV="1">
            <a:off x="-1447800" y="0"/>
            <a:ext cx="9144000" cy="2438400"/>
          </a:xfrm>
          <a:prstGeom prst="rect">
            <a:avLst/>
          </a:prstGeom>
          <a:noFill/>
        </p:spPr>
      </p:pic>
      <p:pic>
        <p:nvPicPr>
          <p:cNvPr id="10" name="Picture 2" descr="D:\axkadeh\Axkade7457.jpg"/>
          <p:cNvPicPr>
            <a:picLocks noChangeAspect="1" noChangeArrowheads="1"/>
          </p:cNvPicPr>
          <p:nvPr/>
        </p:nvPicPr>
        <p:blipFill>
          <a:blip r:embed="rId3" cstate="print"/>
          <a:srcRect l="14051" r="11259" b="35556"/>
          <a:stretch>
            <a:fillRect/>
          </a:stretch>
        </p:blipFill>
        <p:spPr bwMode="auto">
          <a:xfrm>
            <a:off x="0" y="2438400"/>
            <a:ext cx="7696200" cy="4419600"/>
          </a:xfrm>
          <a:prstGeom prst="rect">
            <a:avLst/>
          </a:prstGeom>
          <a:noFill/>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853768">
            <a:off x="-3698003" y="582036"/>
            <a:ext cx="9144000" cy="738664"/>
          </a:xfrm>
          <a:prstGeom prst="rect">
            <a:avLst/>
          </a:prstGeom>
        </p:spPr>
        <p:txBody>
          <a:bodyPr wrap="square">
            <a:spAutoFit/>
          </a:bodyPr>
          <a:lstStyle/>
          <a:p>
            <a:pPr algn="ctr" rtl="1"/>
            <a:r>
              <a:rPr lang="fa-IR" sz="4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دوم</a:t>
            </a:r>
            <a:endParaRPr lang="en-US" sz="4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pic>
        <p:nvPicPr>
          <p:cNvPr id="12" name="Picture 2" descr="D:\axkadeh\Axkade7457.jpg"/>
          <p:cNvPicPr>
            <a:picLocks noChangeAspect="1" noChangeArrowheads="1"/>
          </p:cNvPicPr>
          <p:nvPr/>
        </p:nvPicPr>
        <p:blipFill>
          <a:blip r:embed="rId3" cstate="print"/>
          <a:srcRect l="74690" r="11259" b="35556"/>
          <a:stretch>
            <a:fillRect/>
          </a:stretch>
        </p:blipFill>
        <p:spPr bwMode="auto">
          <a:xfrm flipH="1">
            <a:off x="7696200" y="2438400"/>
            <a:ext cx="1447800" cy="4419600"/>
          </a:xfrm>
          <a:prstGeom prst="rect">
            <a:avLst/>
          </a:prstGeom>
          <a:noFill/>
        </p:spPr>
      </p:pic>
      <p:sp>
        <p:nvSpPr>
          <p:cNvPr id="14" name="Rectangle 13"/>
          <p:cNvSpPr/>
          <p:nvPr/>
        </p:nvSpPr>
        <p:spPr>
          <a:xfrm>
            <a:off x="3657600" y="3850444"/>
            <a:ext cx="5638800" cy="1015663"/>
          </a:xfrm>
          <a:prstGeom prst="rect">
            <a:avLst/>
          </a:prstGeom>
        </p:spPr>
        <p:txBody>
          <a:bodyPr wrap="square">
            <a:spAutoFit/>
          </a:bodyPr>
          <a:lstStyle/>
          <a:p>
            <a:pPr rtl="1"/>
            <a:r>
              <a:rPr lang="fa-IR" sz="6000" dirty="0" smtClean="0">
                <a:solidFill>
                  <a:srgbClr val="C00000"/>
                </a:solidFill>
                <a:effectLst>
                  <a:outerShdw blurRad="406400" dir="5400000" sx="108000" sy="108000" algn="ctr" rotWithShape="0">
                    <a:schemeClr val="bg1"/>
                  </a:outerShdw>
                </a:effectLst>
                <a:cs typeface="A Chamran" pitchFamily="2" charset="-78"/>
              </a:rPr>
              <a:t>چطور یادشان می‌افتد</a:t>
            </a:r>
          </a:p>
        </p:txBody>
      </p:sp>
      <p:sp>
        <p:nvSpPr>
          <p:cNvPr id="15" name="Rectangle 14"/>
          <p:cNvSpPr/>
          <p:nvPr/>
        </p:nvSpPr>
        <p:spPr>
          <a:xfrm>
            <a:off x="3124200" y="4856946"/>
            <a:ext cx="6172200" cy="477054"/>
          </a:xfrm>
          <a:prstGeom prst="rect">
            <a:avLst/>
          </a:prstGeom>
        </p:spPr>
        <p:txBody>
          <a:bodyPr wrap="square">
            <a:spAutoFit/>
          </a:bodyPr>
          <a:lstStyle/>
          <a:p>
            <a:pPr algn="ctr" rtl="1"/>
            <a:r>
              <a:rPr lang="fa-IR" sz="2500" dirty="0" smtClean="0">
                <a:cs typeface="A  Mitra_5 (MRT)" pitchFamily="2" charset="-78"/>
              </a:rPr>
              <a:t>درباره محصول یا ایده ما با دیگران حرف بزنند؟</a:t>
            </a:r>
            <a:endParaRPr lang="fa-IR" sz="2500" baseline="0" dirty="0" smtClean="0">
              <a:cs typeface="A  Mitra_5 (MRT)" pitchFamily="2" charset="-78"/>
            </a:endParaRPr>
          </a:p>
        </p:txBody>
      </p:sp>
      <p:sp>
        <p:nvSpPr>
          <p:cNvPr id="19" name="Rectangle 18"/>
          <p:cNvSpPr/>
          <p:nvPr/>
        </p:nvSpPr>
        <p:spPr>
          <a:xfrm>
            <a:off x="1066800" y="2480094"/>
            <a:ext cx="7924801" cy="1446550"/>
          </a:xfrm>
          <a:prstGeom prst="rect">
            <a:avLst/>
          </a:prstGeom>
        </p:spPr>
        <p:txBody>
          <a:bodyPr wrap="square">
            <a:spAutoFit/>
          </a:bodyPr>
          <a:lstStyle/>
          <a:p>
            <a:pPr algn="r"/>
            <a:r>
              <a:rPr lang="fa-IR" sz="8800" dirty="0" smtClean="0">
                <a:solidFill>
                  <a:srgbClr val="FFFF00"/>
                </a:solidFill>
                <a:effectLst>
                  <a:outerShdw blurRad="38100" dist="38100" dir="2700000" algn="tl">
                    <a:srgbClr val="000000">
                      <a:alpha val="43137"/>
                    </a:srgbClr>
                  </a:outerShdw>
                </a:effectLst>
                <a:cs typeface="A Chamran" pitchFamily="2" charset="-78"/>
              </a:rPr>
              <a:t>مـــــــــــــردم</a:t>
            </a:r>
            <a:endParaRPr lang="en-US" sz="8800" dirty="0">
              <a:solidFill>
                <a:srgbClr val="FFFF00"/>
              </a:solidFill>
              <a:effectLst>
                <a:outerShdw blurRad="38100" dist="38100" dir="2700000" algn="tl">
                  <a:srgbClr val="000000">
                    <a:alpha val="43137"/>
                  </a:srgbClr>
                </a:outerShdw>
              </a:effectLst>
            </a:endParaRPr>
          </a:p>
        </p:txBody>
      </p:sp>
      <p:pic>
        <p:nvPicPr>
          <p:cNvPr id="21"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029200" y="2555044"/>
            <a:ext cx="1096207" cy="679151"/>
          </a:xfrm>
          <a:prstGeom prst="rect">
            <a:avLst/>
          </a:prstGeom>
          <a:noFill/>
        </p:spPr>
      </p:pic>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142793" y="2555044"/>
            <a:ext cx="1096207" cy="679151"/>
          </a:xfrm>
          <a:prstGeom prst="rect">
            <a:avLst/>
          </a:prstGeom>
          <a:noFill/>
        </p:spPr>
      </p:pic>
      <p:pic>
        <p:nvPicPr>
          <p:cNvPr id="24"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7285793" y="2555044"/>
            <a:ext cx="1096207" cy="679151"/>
          </a:xfrm>
          <a:prstGeom prst="rect">
            <a:avLst/>
          </a:prstGeom>
          <a:noFill/>
        </p:spPr>
      </p:pic>
      <p:sp>
        <p:nvSpPr>
          <p:cNvPr id="25" name="Rectangle 24"/>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7" name="Rectangle 16"/>
          <p:cNvSpPr/>
          <p:nvPr/>
        </p:nvSpPr>
        <p:spPr>
          <a:xfrm>
            <a:off x="609600" y="609600"/>
            <a:ext cx="9144000" cy="1446550"/>
          </a:xfrm>
          <a:prstGeom prst="rect">
            <a:avLst/>
          </a:prstGeom>
        </p:spPr>
        <p:txBody>
          <a:bodyPr wrap="square">
            <a:spAutoFit/>
          </a:bodyPr>
          <a:lstStyle/>
          <a:p>
            <a:pPr algn="ctr" rtl="1"/>
            <a:r>
              <a:rPr lang="fa-IR" sz="8800" dirty="0" smtClean="0">
                <a:solidFill>
                  <a:srgbClr val="FFFF00"/>
                </a:solidFill>
                <a:effectLst>
                  <a:outerShdw blurRad="38100" dist="38100" dir="2700000" algn="tl">
                    <a:srgbClr val="000000">
                      <a:alpha val="43137"/>
                    </a:srgbClr>
                  </a:outerShdw>
                </a:effectLst>
                <a:cs typeface="A Zangar_Hamshahri" pitchFamily="2" charset="-78"/>
              </a:rPr>
              <a:t>محرک‌ها</a:t>
            </a:r>
            <a:endParaRPr lang="en-US" sz="8800" dirty="0">
              <a:solidFill>
                <a:srgbClr val="FFFF00"/>
              </a:solidFill>
              <a:effectLst>
                <a:outerShdw blurRad="38100" dist="38100" dir="2700000" algn="tl">
                  <a:srgbClr val="000000">
                    <a:alpha val="43137"/>
                  </a:srgbClr>
                </a:outerShdw>
              </a:effectLst>
              <a:cs typeface="A Zangar_Hamshahri" pitchFamily="2" charset="-78"/>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D:\axkadeh\Axkade7457.jpg"/>
          <p:cNvPicPr>
            <a:picLocks noChangeAspect="1" noChangeArrowheads="1"/>
          </p:cNvPicPr>
          <p:nvPr/>
        </p:nvPicPr>
        <p:blipFill>
          <a:blip r:embed="rId3" cstate="print"/>
          <a:srcRect l="74690" r="11259" b="88889"/>
          <a:stretch>
            <a:fillRect/>
          </a:stretch>
        </p:blipFill>
        <p:spPr bwMode="auto">
          <a:xfrm flipH="1" flipV="1">
            <a:off x="7696200" y="0"/>
            <a:ext cx="1447800" cy="2438400"/>
          </a:xfrm>
          <a:prstGeom prst="rect">
            <a:avLst/>
          </a:prstGeom>
          <a:noFill/>
        </p:spPr>
      </p:pic>
      <p:pic>
        <p:nvPicPr>
          <p:cNvPr id="11" name="Picture 2" descr="D:\axkadeh\Axkade7457.jpg"/>
          <p:cNvPicPr>
            <a:picLocks noChangeAspect="1" noChangeArrowheads="1"/>
          </p:cNvPicPr>
          <p:nvPr/>
        </p:nvPicPr>
        <p:blipFill>
          <a:blip r:embed="rId3" cstate="print"/>
          <a:srcRect r="11259" b="88889"/>
          <a:stretch>
            <a:fillRect/>
          </a:stretch>
        </p:blipFill>
        <p:spPr bwMode="auto">
          <a:xfrm flipV="1">
            <a:off x="-1447800" y="0"/>
            <a:ext cx="9144000" cy="2438400"/>
          </a:xfrm>
          <a:prstGeom prst="rect">
            <a:avLst/>
          </a:prstGeom>
          <a:noFill/>
        </p:spPr>
      </p:pic>
      <p:pic>
        <p:nvPicPr>
          <p:cNvPr id="10" name="Picture 2" descr="D:\axkadeh\Axkade7457.jpg"/>
          <p:cNvPicPr>
            <a:picLocks noChangeAspect="1" noChangeArrowheads="1"/>
          </p:cNvPicPr>
          <p:nvPr/>
        </p:nvPicPr>
        <p:blipFill>
          <a:blip r:embed="rId3" cstate="print"/>
          <a:srcRect l="14051" r="11259" b="35556"/>
          <a:stretch>
            <a:fillRect/>
          </a:stretch>
        </p:blipFill>
        <p:spPr bwMode="auto">
          <a:xfrm>
            <a:off x="0" y="2438400"/>
            <a:ext cx="7696200" cy="4419600"/>
          </a:xfrm>
          <a:prstGeom prst="rect">
            <a:avLst/>
          </a:prstGeom>
          <a:noFill/>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853768">
            <a:off x="-3698003" y="582036"/>
            <a:ext cx="9144000" cy="738664"/>
          </a:xfrm>
          <a:prstGeom prst="rect">
            <a:avLst/>
          </a:prstGeom>
        </p:spPr>
        <p:txBody>
          <a:bodyPr wrap="square">
            <a:spAutoFit/>
          </a:bodyPr>
          <a:lstStyle/>
          <a:p>
            <a:pPr algn="ctr" rtl="1"/>
            <a:r>
              <a:rPr lang="fa-IR" sz="4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دوم</a:t>
            </a:r>
            <a:endParaRPr lang="en-US" sz="4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pic>
        <p:nvPicPr>
          <p:cNvPr id="12" name="Picture 2" descr="D:\axkadeh\Axkade7457.jpg"/>
          <p:cNvPicPr>
            <a:picLocks noChangeAspect="1" noChangeArrowheads="1"/>
          </p:cNvPicPr>
          <p:nvPr/>
        </p:nvPicPr>
        <p:blipFill>
          <a:blip r:embed="rId3" cstate="print"/>
          <a:srcRect l="74690" r="11259" b="35556"/>
          <a:stretch>
            <a:fillRect/>
          </a:stretch>
        </p:blipFill>
        <p:spPr bwMode="auto">
          <a:xfrm flipH="1">
            <a:off x="7696200" y="2438400"/>
            <a:ext cx="1447800" cy="4419600"/>
          </a:xfrm>
          <a:prstGeom prst="rect">
            <a:avLst/>
          </a:prstGeom>
          <a:noFill/>
        </p:spPr>
      </p:pic>
      <p:sp>
        <p:nvSpPr>
          <p:cNvPr id="14" name="Rectangle 13"/>
          <p:cNvSpPr/>
          <p:nvPr/>
        </p:nvSpPr>
        <p:spPr>
          <a:xfrm>
            <a:off x="3429000" y="3733800"/>
            <a:ext cx="5638800" cy="584775"/>
          </a:xfrm>
          <a:prstGeom prst="rect">
            <a:avLst/>
          </a:prstGeom>
        </p:spPr>
        <p:txBody>
          <a:bodyPr wrap="square">
            <a:spAutoFit/>
          </a:bodyPr>
          <a:lstStyle/>
          <a:p>
            <a:pPr algn="ctr" rtl="1"/>
            <a:r>
              <a:rPr lang="fa-IR" sz="3200" baseline="0" dirty="0" smtClean="0">
                <a:cs typeface="A  Mitra_5 (MRT)" pitchFamily="2" charset="-78"/>
              </a:rPr>
              <a:t>بیشتر درباره چیزی حرف می‌زنند که </a:t>
            </a:r>
          </a:p>
        </p:txBody>
      </p:sp>
      <p:sp>
        <p:nvSpPr>
          <p:cNvPr id="15" name="Rectangle 14"/>
          <p:cNvSpPr/>
          <p:nvPr/>
        </p:nvSpPr>
        <p:spPr>
          <a:xfrm>
            <a:off x="3048000" y="4953000"/>
            <a:ext cx="6781800" cy="1323439"/>
          </a:xfrm>
          <a:prstGeom prst="rect">
            <a:avLst/>
          </a:prstGeom>
        </p:spPr>
        <p:txBody>
          <a:bodyPr wrap="square">
            <a:spAutoFit/>
          </a:bodyPr>
          <a:lstStyle/>
          <a:p>
            <a:pPr rtl="1"/>
            <a:r>
              <a:rPr lang="fa-IR" sz="8000" dirty="0" smtClean="0">
                <a:solidFill>
                  <a:srgbClr val="C00000"/>
                </a:solidFill>
                <a:effectLst>
                  <a:outerShdw blurRad="406400" dir="5400000" sx="108000" sy="108000" algn="ctr" rotWithShape="0">
                    <a:schemeClr val="bg1"/>
                  </a:outerShdw>
                </a:effectLst>
                <a:cs typeface="A Chamran" pitchFamily="2" charset="-78"/>
              </a:rPr>
              <a:t>مـحیط اطراف‌شان</a:t>
            </a:r>
          </a:p>
        </p:txBody>
      </p:sp>
      <p:pic>
        <p:nvPicPr>
          <p:cNvPr id="21"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029200" y="2540913"/>
            <a:ext cx="1096207" cy="679151"/>
          </a:xfrm>
          <a:prstGeom prst="rect">
            <a:avLst/>
          </a:prstGeom>
          <a:noFill/>
        </p:spPr>
      </p:pic>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142793" y="2540913"/>
            <a:ext cx="1096207" cy="679151"/>
          </a:xfrm>
          <a:prstGeom prst="rect">
            <a:avLst/>
          </a:prstGeom>
          <a:noFill/>
        </p:spPr>
      </p:pic>
      <p:pic>
        <p:nvPicPr>
          <p:cNvPr id="24"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7285793" y="2540913"/>
            <a:ext cx="1096207" cy="679151"/>
          </a:xfrm>
          <a:prstGeom prst="rect">
            <a:avLst/>
          </a:prstGeom>
          <a:noFill/>
        </p:spPr>
      </p:pic>
      <p:sp>
        <p:nvSpPr>
          <p:cNvPr id="18" name="Rectangle 17"/>
          <p:cNvSpPr/>
          <p:nvPr/>
        </p:nvSpPr>
        <p:spPr>
          <a:xfrm>
            <a:off x="3321714" y="4335959"/>
            <a:ext cx="5669886" cy="707886"/>
          </a:xfrm>
          <a:prstGeom prst="rect">
            <a:avLst/>
          </a:prstGeom>
        </p:spPr>
        <p:txBody>
          <a:bodyPr wrap="square">
            <a:spAutoFit/>
          </a:bodyPr>
          <a:lstStyle/>
          <a:p>
            <a:pPr algn="r" rtl="1"/>
            <a:r>
              <a:rPr lang="fa-IR" sz="4000" dirty="0" smtClean="0">
                <a:cs typeface="A Chamran" pitchFamily="2" charset="-78"/>
              </a:rPr>
              <a:t>جـــلــوی چــشــم‌شــان بــوده و</a:t>
            </a:r>
          </a:p>
        </p:txBody>
      </p:sp>
      <p:sp>
        <p:nvSpPr>
          <p:cNvPr id="22" name="Rectangle 21"/>
          <p:cNvSpPr/>
          <p:nvPr/>
        </p:nvSpPr>
        <p:spPr>
          <a:xfrm>
            <a:off x="2819400" y="6096000"/>
            <a:ext cx="6705600" cy="707886"/>
          </a:xfrm>
          <a:prstGeom prst="rect">
            <a:avLst/>
          </a:prstGeom>
        </p:spPr>
        <p:txBody>
          <a:bodyPr wrap="square">
            <a:spAutoFit/>
          </a:bodyPr>
          <a:lstStyle/>
          <a:p>
            <a:pPr algn="ctr" rtl="1"/>
            <a:r>
              <a:rPr lang="fa-IR" sz="4000" dirty="0" smtClean="0">
                <a:cs typeface="A  Mitra_5 (MRT)" pitchFamily="2" charset="-78"/>
              </a:rPr>
              <a:t>مـمـلو از نـشـانه‌های آن باشد.</a:t>
            </a:r>
          </a:p>
        </p:txBody>
      </p:sp>
      <p:sp>
        <p:nvSpPr>
          <p:cNvPr id="23" name="Rectangle 22"/>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25" name="Rectangle 24"/>
          <p:cNvSpPr/>
          <p:nvPr/>
        </p:nvSpPr>
        <p:spPr>
          <a:xfrm>
            <a:off x="1066800" y="2480094"/>
            <a:ext cx="7924801" cy="1446550"/>
          </a:xfrm>
          <a:prstGeom prst="rect">
            <a:avLst/>
          </a:prstGeom>
        </p:spPr>
        <p:txBody>
          <a:bodyPr wrap="square">
            <a:spAutoFit/>
          </a:bodyPr>
          <a:lstStyle/>
          <a:p>
            <a:pPr algn="r"/>
            <a:r>
              <a:rPr lang="fa-IR" sz="8800" dirty="0" smtClean="0">
                <a:solidFill>
                  <a:srgbClr val="FFFF00"/>
                </a:solidFill>
                <a:effectLst>
                  <a:outerShdw blurRad="38100" dist="38100" dir="2700000" algn="tl">
                    <a:srgbClr val="000000">
                      <a:alpha val="43137"/>
                    </a:srgbClr>
                  </a:outerShdw>
                </a:effectLst>
                <a:cs typeface="A Chamran" pitchFamily="2" charset="-78"/>
              </a:rPr>
              <a:t>مـــــــــــــردم</a:t>
            </a:r>
            <a:endParaRPr lang="en-US" sz="8800" dirty="0">
              <a:solidFill>
                <a:srgbClr val="FFFF00"/>
              </a:solidFill>
              <a:effectLst>
                <a:outerShdw blurRad="38100" dist="38100" dir="2700000" algn="tl">
                  <a:srgbClr val="000000">
                    <a:alpha val="43137"/>
                  </a:srgbClr>
                </a:outerShdw>
              </a:effectLst>
            </a:endParaRPr>
          </a:p>
        </p:txBody>
      </p:sp>
      <p:sp>
        <p:nvSpPr>
          <p:cNvPr id="26" name="Rectangle 25"/>
          <p:cNvSpPr/>
          <p:nvPr/>
        </p:nvSpPr>
        <p:spPr>
          <a:xfrm>
            <a:off x="609600" y="609600"/>
            <a:ext cx="9144000" cy="1446550"/>
          </a:xfrm>
          <a:prstGeom prst="rect">
            <a:avLst/>
          </a:prstGeom>
        </p:spPr>
        <p:txBody>
          <a:bodyPr wrap="square">
            <a:spAutoFit/>
          </a:bodyPr>
          <a:lstStyle/>
          <a:p>
            <a:pPr algn="ctr" rtl="1"/>
            <a:r>
              <a:rPr lang="fa-IR" sz="8800" dirty="0" smtClean="0">
                <a:solidFill>
                  <a:srgbClr val="FFFF00"/>
                </a:solidFill>
                <a:effectLst>
                  <a:outerShdw blurRad="38100" dist="38100" dir="2700000" algn="tl">
                    <a:srgbClr val="000000">
                      <a:alpha val="43137"/>
                    </a:srgbClr>
                  </a:outerShdw>
                </a:effectLst>
                <a:cs typeface="A Zangar_Hamshahri" pitchFamily="2" charset="-78"/>
              </a:rPr>
              <a:t>محرک‌ها</a:t>
            </a:r>
            <a:endParaRPr lang="en-US" sz="8800" dirty="0">
              <a:solidFill>
                <a:srgbClr val="FFFF00"/>
              </a:solidFill>
              <a:effectLst>
                <a:outerShdw blurRad="38100" dist="38100" dir="2700000" algn="tl">
                  <a:srgbClr val="000000">
                    <a:alpha val="43137"/>
                  </a:srgbClr>
                </a:outerShdw>
              </a:effectLst>
              <a:cs typeface="A Zangar_Hamshahri" pitchFamily="2" charset="-78"/>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D:\axkadeh\Axkade7457.jpg"/>
          <p:cNvPicPr>
            <a:picLocks noChangeAspect="1" noChangeArrowheads="1"/>
          </p:cNvPicPr>
          <p:nvPr/>
        </p:nvPicPr>
        <p:blipFill>
          <a:blip r:embed="rId3" cstate="print"/>
          <a:srcRect l="74690" r="11259" b="88889"/>
          <a:stretch>
            <a:fillRect/>
          </a:stretch>
        </p:blipFill>
        <p:spPr bwMode="auto">
          <a:xfrm flipH="1" flipV="1">
            <a:off x="7696200" y="0"/>
            <a:ext cx="1447800" cy="2438400"/>
          </a:xfrm>
          <a:prstGeom prst="rect">
            <a:avLst/>
          </a:prstGeom>
          <a:noFill/>
        </p:spPr>
      </p:pic>
      <p:pic>
        <p:nvPicPr>
          <p:cNvPr id="11" name="Picture 2" descr="D:\axkadeh\Axkade7457.jpg"/>
          <p:cNvPicPr>
            <a:picLocks noChangeAspect="1" noChangeArrowheads="1"/>
          </p:cNvPicPr>
          <p:nvPr/>
        </p:nvPicPr>
        <p:blipFill>
          <a:blip r:embed="rId3" cstate="print"/>
          <a:srcRect r="11259" b="88889"/>
          <a:stretch>
            <a:fillRect/>
          </a:stretch>
        </p:blipFill>
        <p:spPr bwMode="auto">
          <a:xfrm flipV="1">
            <a:off x="-1447800" y="0"/>
            <a:ext cx="9144000" cy="2438400"/>
          </a:xfrm>
          <a:prstGeom prst="rect">
            <a:avLst/>
          </a:prstGeom>
          <a:noFill/>
        </p:spPr>
      </p:pic>
      <p:pic>
        <p:nvPicPr>
          <p:cNvPr id="10" name="Picture 2" descr="D:\axkadeh\Axkade7457.jpg"/>
          <p:cNvPicPr>
            <a:picLocks noChangeAspect="1" noChangeArrowheads="1"/>
          </p:cNvPicPr>
          <p:nvPr/>
        </p:nvPicPr>
        <p:blipFill>
          <a:blip r:embed="rId3" cstate="print"/>
          <a:srcRect l="14051" r="11259" b="35556"/>
          <a:stretch>
            <a:fillRect/>
          </a:stretch>
        </p:blipFill>
        <p:spPr bwMode="auto">
          <a:xfrm>
            <a:off x="0" y="2438400"/>
            <a:ext cx="7696200" cy="4419600"/>
          </a:xfrm>
          <a:prstGeom prst="rect">
            <a:avLst/>
          </a:prstGeom>
          <a:noFill/>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853768">
            <a:off x="-3698003" y="582036"/>
            <a:ext cx="9144000" cy="738664"/>
          </a:xfrm>
          <a:prstGeom prst="rect">
            <a:avLst/>
          </a:prstGeom>
        </p:spPr>
        <p:txBody>
          <a:bodyPr wrap="square">
            <a:spAutoFit/>
          </a:bodyPr>
          <a:lstStyle/>
          <a:p>
            <a:pPr algn="ctr" rtl="1"/>
            <a:r>
              <a:rPr lang="fa-IR" sz="4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دوم</a:t>
            </a:r>
            <a:endParaRPr lang="en-US" sz="4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pic>
        <p:nvPicPr>
          <p:cNvPr id="12" name="Picture 2" descr="D:\axkadeh\Axkade7457.jpg"/>
          <p:cNvPicPr>
            <a:picLocks noChangeAspect="1" noChangeArrowheads="1"/>
          </p:cNvPicPr>
          <p:nvPr/>
        </p:nvPicPr>
        <p:blipFill>
          <a:blip r:embed="rId3" cstate="print"/>
          <a:srcRect l="74690" r="11259" b="35556"/>
          <a:stretch>
            <a:fillRect/>
          </a:stretch>
        </p:blipFill>
        <p:spPr bwMode="auto">
          <a:xfrm flipH="1">
            <a:off x="7696200" y="2438400"/>
            <a:ext cx="1447800" cy="4419600"/>
          </a:xfrm>
          <a:prstGeom prst="rect">
            <a:avLst/>
          </a:prstGeom>
          <a:noFill/>
        </p:spPr>
      </p:pic>
      <p:pic>
        <p:nvPicPr>
          <p:cNvPr id="21"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029200" y="2540913"/>
            <a:ext cx="1096207" cy="679151"/>
          </a:xfrm>
          <a:prstGeom prst="rect">
            <a:avLst/>
          </a:prstGeom>
          <a:noFill/>
        </p:spPr>
      </p:pic>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142793" y="2540913"/>
            <a:ext cx="1096207" cy="679151"/>
          </a:xfrm>
          <a:prstGeom prst="rect">
            <a:avLst/>
          </a:prstGeom>
          <a:noFill/>
        </p:spPr>
      </p:pic>
      <p:pic>
        <p:nvPicPr>
          <p:cNvPr id="24"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7285793" y="2540913"/>
            <a:ext cx="1096207" cy="679151"/>
          </a:xfrm>
          <a:prstGeom prst="rect">
            <a:avLst/>
          </a:prstGeom>
          <a:noFill/>
        </p:spPr>
      </p:pic>
      <p:sp>
        <p:nvSpPr>
          <p:cNvPr id="23" name="Rectangle 22"/>
          <p:cNvSpPr/>
          <p:nvPr/>
        </p:nvSpPr>
        <p:spPr>
          <a:xfrm>
            <a:off x="2087553" y="1981200"/>
            <a:ext cx="6167073" cy="584775"/>
          </a:xfrm>
          <a:prstGeom prst="rect">
            <a:avLst/>
          </a:prstGeom>
        </p:spPr>
        <p:txBody>
          <a:bodyPr wrap="none">
            <a:spAutoFit/>
          </a:bodyPr>
          <a:lstStyle/>
          <a:p>
            <a:pPr algn="r" rtl="1"/>
            <a:r>
              <a:rPr lang="fa-IR" sz="3200" dirty="0" smtClean="0">
                <a:cs typeface="A  Mitra_5 (MRT)" pitchFamily="2" charset="-78"/>
              </a:rPr>
              <a:t>که ممکن است در دفعات بیشتری به ذهن</a:t>
            </a:r>
            <a:endParaRPr lang="en-US" sz="3200" dirty="0">
              <a:cs typeface="A  Mitra_5 (MRT)" pitchFamily="2" charset="-78"/>
            </a:endParaRPr>
          </a:p>
        </p:txBody>
      </p:sp>
      <p:sp>
        <p:nvSpPr>
          <p:cNvPr id="25" name="Rectangle 24"/>
          <p:cNvSpPr/>
          <p:nvPr/>
        </p:nvSpPr>
        <p:spPr>
          <a:xfrm>
            <a:off x="3514821" y="3810000"/>
            <a:ext cx="4929555" cy="646331"/>
          </a:xfrm>
          <a:prstGeom prst="rect">
            <a:avLst/>
          </a:prstGeom>
        </p:spPr>
        <p:txBody>
          <a:bodyPr wrap="none">
            <a:spAutoFit/>
          </a:bodyPr>
          <a:lstStyle/>
          <a:p>
            <a:pPr algn="r" rtl="1"/>
            <a:r>
              <a:rPr lang="fa-IR" sz="3600" dirty="0" smtClean="0">
                <a:cs typeface="A  Mitra_5 (MRT)" pitchFamily="2" charset="-78"/>
              </a:rPr>
              <a:t>خــطـــــــور کــــنــــد</a:t>
            </a:r>
            <a:endParaRPr lang="en-US" sz="3600" dirty="0">
              <a:cs typeface="A  Mitra_5 (MRT)" pitchFamily="2" charset="-78"/>
            </a:endParaRPr>
          </a:p>
        </p:txBody>
      </p:sp>
      <p:sp>
        <p:nvSpPr>
          <p:cNvPr id="18" name="Rectangle 17"/>
          <p:cNvSpPr/>
          <p:nvPr/>
        </p:nvSpPr>
        <p:spPr>
          <a:xfrm>
            <a:off x="609600" y="533400"/>
            <a:ext cx="9144000" cy="1446550"/>
          </a:xfrm>
          <a:prstGeom prst="rect">
            <a:avLst/>
          </a:prstGeom>
        </p:spPr>
        <p:txBody>
          <a:bodyPr wrap="square">
            <a:spAutoFit/>
          </a:bodyPr>
          <a:lstStyle/>
          <a:p>
            <a:pPr algn="ctr" rtl="1"/>
            <a:r>
              <a:rPr lang="fa-IR" sz="8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rPr>
              <a:t>محصولی بسازید</a:t>
            </a:r>
            <a:endParaRPr lang="en-US" sz="88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endParaRPr>
          </a:p>
        </p:txBody>
      </p:sp>
      <p:sp>
        <p:nvSpPr>
          <p:cNvPr id="22" name="Rectangle 21"/>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7" name="Rectangle 16"/>
          <p:cNvSpPr/>
          <p:nvPr/>
        </p:nvSpPr>
        <p:spPr>
          <a:xfrm>
            <a:off x="1066800" y="2480094"/>
            <a:ext cx="7924801" cy="1446550"/>
          </a:xfrm>
          <a:prstGeom prst="rect">
            <a:avLst/>
          </a:prstGeom>
        </p:spPr>
        <p:txBody>
          <a:bodyPr wrap="square">
            <a:spAutoFit/>
          </a:bodyPr>
          <a:lstStyle/>
          <a:p>
            <a:pPr algn="r"/>
            <a:r>
              <a:rPr lang="fa-IR" sz="8800" dirty="0" smtClean="0">
                <a:solidFill>
                  <a:srgbClr val="FFFF00"/>
                </a:solidFill>
                <a:effectLst>
                  <a:outerShdw blurRad="38100" dist="38100" dir="2700000" algn="tl">
                    <a:srgbClr val="000000">
                      <a:alpha val="43137"/>
                    </a:srgbClr>
                  </a:outerShdw>
                </a:effectLst>
                <a:cs typeface="A Chamran" pitchFamily="2" charset="-78"/>
              </a:rPr>
              <a:t>مـــــــــــــردم</a:t>
            </a:r>
            <a:endParaRPr lang="en-US" sz="8800" dirty="0">
              <a:solidFill>
                <a:srgbClr val="FFFF00"/>
              </a:solidFill>
              <a:effectLst>
                <a:outerShdw blurRad="38100" dist="38100" dir="2700000" algn="tl">
                  <a:srgbClr val="000000">
                    <a:alpha val="43137"/>
                  </a:srgbClr>
                </a:outerShdw>
              </a:effectLst>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2" descr="D:\axkadeh\Axkade7457.jpg"/>
          <p:cNvPicPr>
            <a:picLocks noChangeAspect="1" noChangeArrowheads="1"/>
          </p:cNvPicPr>
          <p:nvPr/>
        </p:nvPicPr>
        <p:blipFill>
          <a:blip r:embed="rId3" cstate="print"/>
          <a:srcRect l="74690" r="11259" b="88889"/>
          <a:stretch>
            <a:fillRect/>
          </a:stretch>
        </p:blipFill>
        <p:spPr bwMode="auto">
          <a:xfrm flipH="1" flipV="1">
            <a:off x="7696200" y="0"/>
            <a:ext cx="1447800" cy="2438400"/>
          </a:xfrm>
          <a:prstGeom prst="rect">
            <a:avLst/>
          </a:prstGeom>
          <a:noFill/>
        </p:spPr>
      </p:pic>
      <p:pic>
        <p:nvPicPr>
          <p:cNvPr id="11" name="Picture 2" descr="D:\axkadeh\Axkade7457.jpg"/>
          <p:cNvPicPr>
            <a:picLocks noChangeAspect="1" noChangeArrowheads="1"/>
          </p:cNvPicPr>
          <p:nvPr/>
        </p:nvPicPr>
        <p:blipFill>
          <a:blip r:embed="rId3" cstate="print"/>
          <a:srcRect r="11259" b="88889"/>
          <a:stretch>
            <a:fillRect/>
          </a:stretch>
        </p:blipFill>
        <p:spPr bwMode="auto">
          <a:xfrm flipV="1">
            <a:off x="-1447800" y="0"/>
            <a:ext cx="9144000" cy="2438400"/>
          </a:xfrm>
          <a:prstGeom prst="rect">
            <a:avLst/>
          </a:prstGeom>
          <a:noFill/>
        </p:spPr>
      </p:pic>
      <p:sp>
        <p:nvSpPr>
          <p:cNvPr id="18" name="Rectangle 17"/>
          <p:cNvSpPr/>
          <p:nvPr/>
        </p:nvSpPr>
        <p:spPr>
          <a:xfrm>
            <a:off x="762000" y="609600"/>
            <a:ext cx="9144000" cy="1323439"/>
          </a:xfrm>
          <a:prstGeom prst="rect">
            <a:avLst/>
          </a:prstGeom>
        </p:spPr>
        <p:txBody>
          <a:bodyPr wrap="square">
            <a:spAutoFit/>
          </a:bodyPr>
          <a:lstStyle/>
          <a:p>
            <a:pPr algn="ctr" rtl="1"/>
            <a:r>
              <a:rPr lang="fa-IR" sz="8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rPr>
              <a:t>محیطی بسازید که</a:t>
            </a:r>
            <a:endParaRPr 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endParaRPr>
          </a:p>
        </p:txBody>
      </p:sp>
      <p:pic>
        <p:nvPicPr>
          <p:cNvPr id="10" name="Picture 2" descr="D:\axkadeh\Axkade7457.jpg"/>
          <p:cNvPicPr>
            <a:picLocks noChangeAspect="1" noChangeArrowheads="1"/>
          </p:cNvPicPr>
          <p:nvPr/>
        </p:nvPicPr>
        <p:blipFill>
          <a:blip r:embed="rId3" cstate="print"/>
          <a:srcRect l="14051" r="11259" b="35556"/>
          <a:stretch>
            <a:fillRect/>
          </a:stretch>
        </p:blipFill>
        <p:spPr bwMode="auto">
          <a:xfrm>
            <a:off x="0" y="2438400"/>
            <a:ext cx="7696200" cy="4419600"/>
          </a:xfrm>
          <a:prstGeom prst="rect">
            <a:avLst/>
          </a:prstGeom>
          <a:noFill/>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853768">
            <a:off x="-3698003" y="582036"/>
            <a:ext cx="9144000" cy="738664"/>
          </a:xfrm>
          <a:prstGeom prst="rect">
            <a:avLst/>
          </a:prstGeom>
        </p:spPr>
        <p:txBody>
          <a:bodyPr wrap="square">
            <a:spAutoFit/>
          </a:bodyPr>
          <a:lstStyle/>
          <a:p>
            <a:pPr algn="ctr" rtl="1"/>
            <a:r>
              <a:rPr lang="fa-IR" sz="4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دوم</a:t>
            </a:r>
            <a:endParaRPr lang="en-US" sz="4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7" name="Rectangle 16"/>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pic>
        <p:nvPicPr>
          <p:cNvPr id="12" name="Picture 2" descr="D:\axkadeh\Axkade7457.jpg"/>
          <p:cNvPicPr>
            <a:picLocks noChangeAspect="1" noChangeArrowheads="1"/>
          </p:cNvPicPr>
          <p:nvPr/>
        </p:nvPicPr>
        <p:blipFill>
          <a:blip r:embed="rId3" cstate="print"/>
          <a:srcRect l="74690" r="11259" b="35556"/>
          <a:stretch>
            <a:fillRect/>
          </a:stretch>
        </p:blipFill>
        <p:spPr bwMode="auto">
          <a:xfrm flipH="1">
            <a:off x="7696200" y="2438400"/>
            <a:ext cx="1447800" cy="4419600"/>
          </a:xfrm>
          <a:prstGeom prst="rect">
            <a:avLst/>
          </a:prstGeom>
          <a:noFill/>
        </p:spPr>
      </p:pic>
      <p:sp>
        <p:nvSpPr>
          <p:cNvPr id="19" name="Rectangle 18"/>
          <p:cNvSpPr/>
          <p:nvPr/>
        </p:nvSpPr>
        <p:spPr>
          <a:xfrm>
            <a:off x="1066800" y="2465963"/>
            <a:ext cx="7924801" cy="1446550"/>
          </a:xfrm>
          <a:prstGeom prst="rect">
            <a:avLst/>
          </a:prstGeom>
        </p:spPr>
        <p:txBody>
          <a:bodyPr wrap="square">
            <a:spAutoFit/>
          </a:bodyPr>
          <a:lstStyle/>
          <a:p>
            <a:pPr algn="r"/>
            <a:r>
              <a:rPr lang="fa-IR" sz="88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Chamran" pitchFamily="2" charset="-78"/>
              </a:rPr>
              <a:t>مـــــــــــــردم</a:t>
            </a:r>
            <a:endParaRPr lang="en-US" sz="8800" dirty="0">
              <a:ln w="18415" cmpd="sng">
                <a:solidFill>
                  <a:srgbClr val="FFFF00"/>
                </a:solidFill>
                <a:prstDash val="solid"/>
              </a:ln>
              <a:solidFill>
                <a:srgbClr val="FFFF00"/>
              </a:solidFill>
              <a:effectLst>
                <a:outerShdw blurRad="63500" dir="3600000" algn="tl" rotWithShape="0">
                  <a:srgbClr val="000000">
                    <a:alpha val="70000"/>
                  </a:srgbClr>
                </a:outerShdw>
              </a:effectLst>
            </a:endParaRPr>
          </a:p>
        </p:txBody>
      </p:sp>
      <p:pic>
        <p:nvPicPr>
          <p:cNvPr id="21"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029200" y="2540913"/>
            <a:ext cx="1096207" cy="679151"/>
          </a:xfrm>
          <a:prstGeom prst="rect">
            <a:avLst/>
          </a:prstGeom>
          <a:noFill/>
        </p:spPr>
      </p:pic>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142793" y="2540913"/>
            <a:ext cx="1096207" cy="679151"/>
          </a:xfrm>
          <a:prstGeom prst="rect">
            <a:avLst/>
          </a:prstGeom>
          <a:noFill/>
        </p:spPr>
      </p:pic>
      <p:pic>
        <p:nvPicPr>
          <p:cNvPr id="24"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7285793" y="2540913"/>
            <a:ext cx="1096207" cy="679151"/>
          </a:xfrm>
          <a:prstGeom prst="rect">
            <a:avLst/>
          </a:prstGeom>
          <a:noFill/>
        </p:spPr>
      </p:pic>
      <p:sp>
        <p:nvSpPr>
          <p:cNvPr id="25" name="Rectangle 24"/>
          <p:cNvSpPr/>
          <p:nvPr/>
        </p:nvSpPr>
        <p:spPr>
          <a:xfrm>
            <a:off x="3483247" y="3886200"/>
            <a:ext cx="5355953" cy="538609"/>
          </a:xfrm>
          <a:prstGeom prst="rect">
            <a:avLst/>
          </a:prstGeom>
        </p:spPr>
        <p:txBody>
          <a:bodyPr wrap="none">
            <a:spAutoFit/>
          </a:bodyPr>
          <a:lstStyle/>
          <a:p>
            <a:pPr algn="r" rtl="1"/>
            <a:r>
              <a:rPr lang="fa-IR" sz="2900" b="1" dirty="0" smtClean="0">
                <a:cs typeface="A  Mitra_5 (MRT)" pitchFamily="2" charset="-78"/>
              </a:rPr>
              <a:t>را بیشتر به یاد محصولات شما بیندازد</a:t>
            </a:r>
            <a:endParaRPr lang="en-US" sz="2900" b="1" dirty="0">
              <a:cs typeface="A  Mitra_5 (MRT)" pitchFamily="2" charset="-78"/>
            </a:endParaRPr>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
          <p:cNvPicPr>
            <a:picLocks noChangeAspect="1" noChangeArrowheads="1"/>
          </p:cNvPicPr>
          <p:nvPr/>
        </p:nvPicPr>
        <p:blipFill>
          <a:blip r:embed="rId3" cstate="print">
            <a:lum bright="30000" contrast="-30000"/>
          </a:blip>
          <a:srcRect l="17485"/>
          <a:stretch>
            <a:fillRect/>
          </a:stretch>
        </p:blipFill>
        <p:spPr bwMode="auto">
          <a:xfrm>
            <a:off x="0" y="-533400"/>
            <a:ext cx="9144000" cy="7391400"/>
          </a:xfrm>
          <a:prstGeom prst="rect">
            <a:avLst/>
          </a:prstGeom>
          <a:noFill/>
          <a:ln w="9525">
            <a:noFill/>
            <a:miter lim="800000"/>
            <a:headEnd/>
            <a:tailEnd/>
          </a:ln>
          <a:effectLst/>
        </p:spPr>
      </p:pic>
      <p:sp>
        <p:nvSpPr>
          <p:cNvPr id="13" name="Freeform 12"/>
          <p:cNvSpPr/>
          <p:nvPr/>
        </p:nvSpPr>
        <p:spPr>
          <a:xfrm>
            <a:off x="-51757" y="-586596"/>
            <a:ext cx="9424358" cy="7487728"/>
          </a:xfrm>
          <a:custGeom>
            <a:avLst/>
            <a:gdLst>
              <a:gd name="connsiteX0" fmla="*/ 1104181 w 9213011"/>
              <a:gd name="connsiteY0" fmla="*/ 7435970 h 7487728"/>
              <a:gd name="connsiteX1" fmla="*/ 948905 w 9213011"/>
              <a:gd name="connsiteY1" fmla="*/ 6849373 h 7487728"/>
              <a:gd name="connsiteX2" fmla="*/ 845388 w 9213011"/>
              <a:gd name="connsiteY2" fmla="*/ 6435305 h 7487728"/>
              <a:gd name="connsiteX3" fmla="*/ 845388 w 9213011"/>
              <a:gd name="connsiteY3" fmla="*/ 5986732 h 7487728"/>
              <a:gd name="connsiteX4" fmla="*/ 845388 w 9213011"/>
              <a:gd name="connsiteY4" fmla="*/ 5745192 h 7487728"/>
              <a:gd name="connsiteX5" fmla="*/ 845388 w 9213011"/>
              <a:gd name="connsiteY5" fmla="*/ 5503653 h 7487728"/>
              <a:gd name="connsiteX6" fmla="*/ 862641 w 9213011"/>
              <a:gd name="connsiteY6" fmla="*/ 5296619 h 7487728"/>
              <a:gd name="connsiteX7" fmla="*/ 914400 w 9213011"/>
              <a:gd name="connsiteY7" fmla="*/ 5175849 h 7487728"/>
              <a:gd name="connsiteX8" fmla="*/ 879894 w 9213011"/>
              <a:gd name="connsiteY8" fmla="*/ 5124090 h 7487728"/>
              <a:gd name="connsiteX9" fmla="*/ 759124 w 9213011"/>
              <a:gd name="connsiteY9" fmla="*/ 5124090 h 7487728"/>
              <a:gd name="connsiteX10" fmla="*/ 655607 w 9213011"/>
              <a:gd name="connsiteY10" fmla="*/ 5072332 h 7487728"/>
              <a:gd name="connsiteX11" fmla="*/ 552090 w 9213011"/>
              <a:gd name="connsiteY11" fmla="*/ 4848045 h 7487728"/>
              <a:gd name="connsiteX12" fmla="*/ 586596 w 9213011"/>
              <a:gd name="connsiteY12" fmla="*/ 4572000 h 7487728"/>
              <a:gd name="connsiteX13" fmla="*/ 759124 w 9213011"/>
              <a:gd name="connsiteY13" fmla="*/ 4123426 h 7487728"/>
              <a:gd name="connsiteX14" fmla="*/ 862641 w 9213011"/>
              <a:gd name="connsiteY14" fmla="*/ 3916392 h 7487728"/>
              <a:gd name="connsiteX15" fmla="*/ 1207698 w 9213011"/>
              <a:gd name="connsiteY15" fmla="*/ 3623094 h 7487728"/>
              <a:gd name="connsiteX16" fmla="*/ 1052422 w 9213011"/>
              <a:gd name="connsiteY16" fmla="*/ 3588588 h 7487728"/>
              <a:gd name="connsiteX17" fmla="*/ 931652 w 9213011"/>
              <a:gd name="connsiteY17" fmla="*/ 3467819 h 7487728"/>
              <a:gd name="connsiteX18" fmla="*/ 931652 w 9213011"/>
              <a:gd name="connsiteY18" fmla="*/ 3347049 h 7487728"/>
              <a:gd name="connsiteX19" fmla="*/ 983411 w 9213011"/>
              <a:gd name="connsiteY19" fmla="*/ 3209026 h 7487728"/>
              <a:gd name="connsiteX20" fmla="*/ 1121433 w 9213011"/>
              <a:gd name="connsiteY20" fmla="*/ 3105509 h 7487728"/>
              <a:gd name="connsiteX21" fmla="*/ 1224950 w 9213011"/>
              <a:gd name="connsiteY21" fmla="*/ 3001992 h 7487728"/>
              <a:gd name="connsiteX22" fmla="*/ 1380226 w 9213011"/>
              <a:gd name="connsiteY22" fmla="*/ 3001992 h 7487728"/>
              <a:gd name="connsiteX23" fmla="*/ 1621766 w 9213011"/>
              <a:gd name="connsiteY23" fmla="*/ 2932981 h 7487728"/>
              <a:gd name="connsiteX24" fmla="*/ 1811547 w 9213011"/>
              <a:gd name="connsiteY24" fmla="*/ 2967487 h 7487728"/>
              <a:gd name="connsiteX25" fmla="*/ 1966822 w 9213011"/>
              <a:gd name="connsiteY25" fmla="*/ 2915728 h 7487728"/>
              <a:gd name="connsiteX26" fmla="*/ 2173856 w 9213011"/>
              <a:gd name="connsiteY26" fmla="*/ 2932981 h 7487728"/>
              <a:gd name="connsiteX27" fmla="*/ 2398143 w 9213011"/>
              <a:gd name="connsiteY27" fmla="*/ 2984739 h 7487728"/>
              <a:gd name="connsiteX28" fmla="*/ 2656935 w 9213011"/>
              <a:gd name="connsiteY28" fmla="*/ 3088256 h 7487728"/>
              <a:gd name="connsiteX29" fmla="*/ 2812211 w 9213011"/>
              <a:gd name="connsiteY29" fmla="*/ 3260785 h 7487728"/>
              <a:gd name="connsiteX30" fmla="*/ 2794958 w 9213011"/>
              <a:gd name="connsiteY30" fmla="*/ 3364302 h 7487728"/>
              <a:gd name="connsiteX31" fmla="*/ 2812211 w 9213011"/>
              <a:gd name="connsiteY31" fmla="*/ 3416060 h 7487728"/>
              <a:gd name="connsiteX32" fmla="*/ 2829464 w 9213011"/>
              <a:gd name="connsiteY32" fmla="*/ 3485071 h 7487728"/>
              <a:gd name="connsiteX33" fmla="*/ 2829464 w 9213011"/>
              <a:gd name="connsiteY33" fmla="*/ 3588588 h 7487728"/>
              <a:gd name="connsiteX34" fmla="*/ 2829464 w 9213011"/>
              <a:gd name="connsiteY34" fmla="*/ 3726611 h 7487728"/>
              <a:gd name="connsiteX35" fmla="*/ 2863969 w 9213011"/>
              <a:gd name="connsiteY35" fmla="*/ 3795622 h 7487728"/>
              <a:gd name="connsiteX36" fmla="*/ 2967486 w 9213011"/>
              <a:gd name="connsiteY36" fmla="*/ 3933645 h 7487728"/>
              <a:gd name="connsiteX37" fmla="*/ 2950233 w 9213011"/>
              <a:gd name="connsiteY37" fmla="*/ 4019909 h 7487728"/>
              <a:gd name="connsiteX38" fmla="*/ 3019245 w 9213011"/>
              <a:gd name="connsiteY38" fmla="*/ 4054415 h 7487728"/>
              <a:gd name="connsiteX39" fmla="*/ 2984739 w 9213011"/>
              <a:gd name="connsiteY39" fmla="*/ 4244196 h 7487728"/>
              <a:gd name="connsiteX40" fmla="*/ 2932981 w 9213011"/>
              <a:gd name="connsiteY40" fmla="*/ 4347713 h 7487728"/>
              <a:gd name="connsiteX41" fmla="*/ 3036498 w 9213011"/>
              <a:gd name="connsiteY41" fmla="*/ 4244196 h 7487728"/>
              <a:gd name="connsiteX42" fmla="*/ 3157267 w 9213011"/>
              <a:gd name="connsiteY42" fmla="*/ 4088921 h 7487728"/>
              <a:gd name="connsiteX43" fmla="*/ 3260784 w 9213011"/>
              <a:gd name="connsiteY43" fmla="*/ 4054415 h 7487728"/>
              <a:gd name="connsiteX44" fmla="*/ 3191773 w 9213011"/>
              <a:gd name="connsiteY44" fmla="*/ 3916392 h 7487728"/>
              <a:gd name="connsiteX45" fmla="*/ 3191773 w 9213011"/>
              <a:gd name="connsiteY45" fmla="*/ 3761117 h 7487728"/>
              <a:gd name="connsiteX46" fmla="*/ 3364301 w 9213011"/>
              <a:gd name="connsiteY46" fmla="*/ 3709358 h 7487728"/>
              <a:gd name="connsiteX47" fmla="*/ 3502324 w 9213011"/>
              <a:gd name="connsiteY47" fmla="*/ 3674853 h 7487728"/>
              <a:gd name="connsiteX48" fmla="*/ 4071667 w 9213011"/>
              <a:gd name="connsiteY48" fmla="*/ 3588588 h 7487728"/>
              <a:gd name="connsiteX49" fmla="*/ 4123426 w 9213011"/>
              <a:gd name="connsiteY49" fmla="*/ 3743864 h 7487728"/>
              <a:gd name="connsiteX50" fmla="*/ 4123426 w 9213011"/>
              <a:gd name="connsiteY50" fmla="*/ 4140679 h 7487728"/>
              <a:gd name="connsiteX51" fmla="*/ 4123426 w 9213011"/>
              <a:gd name="connsiteY51" fmla="*/ 4520241 h 7487728"/>
              <a:gd name="connsiteX52" fmla="*/ 4123426 w 9213011"/>
              <a:gd name="connsiteY52" fmla="*/ 4882551 h 7487728"/>
              <a:gd name="connsiteX53" fmla="*/ 4123426 w 9213011"/>
              <a:gd name="connsiteY53" fmla="*/ 5158596 h 7487728"/>
              <a:gd name="connsiteX54" fmla="*/ 4485735 w 9213011"/>
              <a:gd name="connsiteY54" fmla="*/ 5210354 h 7487728"/>
              <a:gd name="connsiteX55" fmla="*/ 4606505 w 9213011"/>
              <a:gd name="connsiteY55" fmla="*/ 4934309 h 7487728"/>
              <a:gd name="connsiteX56" fmla="*/ 4727275 w 9213011"/>
              <a:gd name="connsiteY56" fmla="*/ 4692770 h 7487728"/>
              <a:gd name="connsiteX57" fmla="*/ 4899803 w 9213011"/>
              <a:gd name="connsiteY57" fmla="*/ 4502988 h 7487728"/>
              <a:gd name="connsiteX58" fmla="*/ 5020573 w 9213011"/>
              <a:gd name="connsiteY58" fmla="*/ 4295954 h 7487728"/>
              <a:gd name="connsiteX59" fmla="*/ 5003320 w 9213011"/>
              <a:gd name="connsiteY59" fmla="*/ 4140679 h 7487728"/>
              <a:gd name="connsiteX60" fmla="*/ 4744528 w 9213011"/>
              <a:gd name="connsiteY60" fmla="*/ 4088921 h 7487728"/>
              <a:gd name="connsiteX61" fmla="*/ 4641011 w 9213011"/>
              <a:gd name="connsiteY61" fmla="*/ 3968151 h 7487728"/>
              <a:gd name="connsiteX62" fmla="*/ 4658264 w 9213011"/>
              <a:gd name="connsiteY62" fmla="*/ 3795622 h 7487728"/>
              <a:gd name="connsiteX63" fmla="*/ 4606505 w 9213011"/>
              <a:gd name="connsiteY63" fmla="*/ 3398807 h 7487728"/>
              <a:gd name="connsiteX64" fmla="*/ 4572000 w 9213011"/>
              <a:gd name="connsiteY64" fmla="*/ 3122762 h 7487728"/>
              <a:gd name="connsiteX65" fmla="*/ 4589252 w 9213011"/>
              <a:gd name="connsiteY65" fmla="*/ 2984739 h 7487728"/>
              <a:gd name="connsiteX66" fmla="*/ 4865298 w 9213011"/>
              <a:gd name="connsiteY66" fmla="*/ 2622430 h 7487728"/>
              <a:gd name="connsiteX67" fmla="*/ 5158596 w 9213011"/>
              <a:gd name="connsiteY67" fmla="*/ 2346385 h 7487728"/>
              <a:gd name="connsiteX68" fmla="*/ 5469147 w 9213011"/>
              <a:gd name="connsiteY68" fmla="*/ 2225615 h 7487728"/>
              <a:gd name="connsiteX69" fmla="*/ 6038490 w 9213011"/>
              <a:gd name="connsiteY69" fmla="*/ 2139351 h 7487728"/>
              <a:gd name="connsiteX70" fmla="*/ 6314535 w 9213011"/>
              <a:gd name="connsiteY70" fmla="*/ 2173856 h 7487728"/>
              <a:gd name="connsiteX71" fmla="*/ 6625086 w 9213011"/>
              <a:gd name="connsiteY71" fmla="*/ 2311879 h 7487728"/>
              <a:gd name="connsiteX72" fmla="*/ 6814867 w 9213011"/>
              <a:gd name="connsiteY72" fmla="*/ 2553419 h 7487728"/>
              <a:gd name="connsiteX73" fmla="*/ 6935637 w 9213011"/>
              <a:gd name="connsiteY73" fmla="*/ 2846717 h 7487728"/>
              <a:gd name="connsiteX74" fmla="*/ 6935637 w 9213011"/>
              <a:gd name="connsiteY74" fmla="*/ 3105509 h 7487728"/>
              <a:gd name="connsiteX75" fmla="*/ 6935637 w 9213011"/>
              <a:gd name="connsiteY75" fmla="*/ 3209026 h 7487728"/>
              <a:gd name="connsiteX76" fmla="*/ 7228935 w 9213011"/>
              <a:gd name="connsiteY76" fmla="*/ 3157268 h 7487728"/>
              <a:gd name="connsiteX77" fmla="*/ 7401464 w 9213011"/>
              <a:gd name="connsiteY77" fmla="*/ 3295290 h 7487728"/>
              <a:gd name="connsiteX78" fmla="*/ 7401464 w 9213011"/>
              <a:gd name="connsiteY78" fmla="*/ 3485071 h 7487728"/>
              <a:gd name="connsiteX79" fmla="*/ 7315200 w 9213011"/>
              <a:gd name="connsiteY79" fmla="*/ 3674853 h 7487728"/>
              <a:gd name="connsiteX80" fmla="*/ 7228935 w 9213011"/>
              <a:gd name="connsiteY80" fmla="*/ 3812875 h 7487728"/>
              <a:gd name="connsiteX81" fmla="*/ 6970143 w 9213011"/>
              <a:gd name="connsiteY81" fmla="*/ 3950898 h 7487728"/>
              <a:gd name="connsiteX82" fmla="*/ 6711350 w 9213011"/>
              <a:gd name="connsiteY82" fmla="*/ 4071668 h 7487728"/>
              <a:gd name="connsiteX83" fmla="*/ 6607833 w 9213011"/>
              <a:gd name="connsiteY83" fmla="*/ 4106173 h 7487728"/>
              <a:gd name="connsiteX84" fmla="*/ 6676845 w 9213011"/>
              <a:gd name="connsiteY84" fmla="*/ 4313207 h 7487728"/>
              <a:gd name="connsiteX85" fmla="*/ 6625086 w 9213011"/>
              <a:gd name="connsiteY85" fmla="*/ 4451230 h 7487728"/>
              <a:gd name="connsiteX86" fmla="*/ 6780362 w 9213011"/>
              <a:gd name="connsiteY86" fmla="*/ 4675517 h 7487728"/>
              <a:gd name="connsiteX87" fmla="*/ 6866626 w 9213011"/>
              <a:gd name="connsiteY87" fmla="*/ 5124090 h 7487728"/>
              <a:gd name="connsiteX88" fmla="*/ 7056407 w 9213011"/>
              <a:gd name="connsiteY88" fmla="*/ 5762445 h 7487728"/>
              <a:gd name="connsiteX89" fmla="*/ 7056407 w 9213011"/>
              <a:gd name="connsiteY89" fmla="*/ 6072996 h 7487728"/>
              <a:gd name="connsiteX90" fmla="*/ 6901132 w 9213011"/>
              <a:gd name="connsiteY90" fmla="*/ 6538822 h 7487728"/>
              <a:gd name="connsiteX91" fmla="*/ 6763109 w 9213011"/>
              <a:gd name="connsiteY91" fmla="*/ 6832121 h 7487728"/>
              <a:gd name="connsiteX92" fmla="*/ 6538822 w 9213011"/>
              <a:gd name="connsiteY92" fmla="*/ 7280694 h 7487728"/>
              <a:gd name="connsiteX93" fmla="*/ 6469811 w 9213011"/>
              <a:gd name="connsiteY93" fmla="*/ 7470475 h 7487728"/>
              <a:gd name="connsiteX94" fmla="*/ 9213011 w 9213011"/>
              <a:gd name="connsiteY94" fmla="*/ 7453222 h 7487728"/>
              <a:gd name="connsiteX95" fmla="*/ 9161252 w 9213011"/>
              <a:gd name="connsiteY95" fmla="*/ 51758 h 7487728"/>
              <a:gd name="connsiteX96" fmla="*/ 0 w 9213011"/>
              <a:gd name="connsiteY96" fmla="*/ 0 h 7487728"/>
              <a:gd name="connsiteX97" fmla="*/ 34505 w 9213011"/>
              <a:gd name="connsiteY97" fmla="*/ 7487728 h 7487728"/>
              <a:gd name="connsiteX98" fmla="*/ 1104181 w 9213011"/>
              <a:gd name="connsiteY98" fmla="*/ 7435970 h 7487728"/>
              <a:gd name="connsiteX0" fmla="*/ 1104181 w 9424358"/>
              <a:gd name="connsiteY0" fmla="*/ 7435970 h 7487728"/>
              <a:gd name="connsiteX1" fmla="*/ 948905 w 9424358"/>
              <a:gd name="connsiteY1" fmla="*/ 6849373 h 7487728"/>
              <a:gd name="connsiteX2" fmla="*/ 845388 w 9424358"/>
              <a:gd name="connsiteY2" fmla="*/ 6435305 h 7487728"/>
              <a:gd name="connsiteX3" fmla="*/ 845388 w 9424358"/>
              <a:gd name="connsiteY3" fmla="*/ 5986732 h 7487728"/>
              <a:gd name="connsiteX4" fmla="*/ 845388 w 9424358"/>
              <a:gd name="connsiteY4" fmla="*/ 5745192 h 7487728"/>
              <a:gd name="connsiteX5" fmla="*/ 845388 w 9424358"/>
              <a:gd name="connsiteY5" fmla="*/ 5503653 h 7487728"/>
              <a:gd name="connsiteX6" fmla="*/ 862641 w 9424358"/>
              <a:gd name="connsiteY6" fmla="*/ 5296619 h 7487728"/>
              <a:gd name="connsiteX7" fmla="*/ 914400 w 9424358"/>
              <a:gd name="connsiteY7" fmla="*/ 5175849 h 7487728"/>
              <a:gd name="connsiteX8" fmla="*/ 879894 w 9424358"/>
              <a:gd name="connsiteY8" fmla="*/ 5124090 h 7487728"/>
              <a:gd name="connsiteX9" fmla="*/ 759124 w 9424358"/>
              <a:gd name="connsiteY9" fmla="*/ 5124090 h 7487728"/>
              <a:gd name="connsiteX10" fmla="*/ 655607 w 9424358"/>
              <a:gd name="connsiteY10" fmla="*/ 5072332 h 7487728"/>
              <a:gd name="connsiteX11" fmla="*/ 552090 w 9424358"/>
              <a:gd name="connsiteY11" fmla="*/ 4848045 h 7487728"/>
              <a:gd name="connsiteX12" fmla="*/ 586596 w 9424358"/>
              <a:gd name="connsiteY12" fmla="*/ 4572000 h 7487728"/>
              <a:gd name="connsiteX13" fmla="*/ 759124 w 9424358"/>
              <a:gd name="connsiteY13" fmla="*/ 4123426 h 7487728"/>
              <a:gd name="connsiteX14" fmla="*/ 862641 w 9424358"/>
              <a:gd name="connsiteY14" fmla="*/ 3916392 h 7487728"/>
              <a:gd name="connsiteX15" fmla="*/ 1207698 w 9424358"/>
              <a:gd name="connsiteY15" fmla="*/ 3623094 h 7487728"/>
              <a:gd name="connsiteX16" fmla="*/ 1052422 w 9424358"/>
              <a:gd name="connsiteY16" fmla="*/ 3588588 h 7487728"/>
              <a:gd name="connsiteX17" fmla="*/ 931652 w 9424358"/>
              <a:gd name="connsiteY17" fmla="*/ 3467819 h 7487728"/>
              <a:gd name="connsiteX18" fmla="*/ 931652 w 9424358"/>
              <a:gd name="connsiteY18" fmla="*/ 3347049 h 7487728"/>
              <a:gd name="connsiteX19" fmla="*/ 983411 w 9424358"/>
              <a:gd name="connsiteY19" fmla="*/ 3209026 h 7487728"/>
              <a:gd name="connsiteX20" fmla="*/ 1121433 w 9424358"/>
              <a:gd name="connsiteY20" fmla="*/ 3105509 h 7487728"/>
              <a:gd name="connsiteX21" fmla="*/ 1224950 w 9424358"/>
              <a:gd name="connsiteY21" fmla="*/ 3001992 h 7487728"/>
              <a:gd name="connsiteX22" fmla="*/ 1380226 w 9424358"/>
              <a:gd name="connsiteY22" fmla="*/ 3001992 h 7487728"/>
              <a:gd name="connsiteX23" fmla="*/ 1621766 w 9424358"/>
              <a:gd name="connsiteY23" fmla="*/ 2932981 h 7487728"/>
              <a:gd name="connsiteX24" fmla="*/ 1811547 w 9424358"/>
              <a:gd name="connsiteY24" fmla="*/ 2967487 h 7487728"/>
              <a:gd name="connsiteX25" fmla="*/ 1966822 w 9424358"/>
              <a:gd name="connsiteY25" fmla="*/ 2915728 h 7487728"/>
              <a:gd name="connsiteX26" fmla="*/ 2173856 w 9424358"/>
              <a:gd name="connsiteY26" fmla="*/ 2932981 h 7487728"/>
              <a:gd name="connsiteX27" fmla="*/ 2398143 w 9424358"/>
              <a:gd name="connsiteY27" fmla="*/ 2984739 h 7487728"/>
              <a:gd name="connsiteX28" fmla="*/ 2656935 w 9424358"/>
              <a:gd name="connsiteY28" fmla="*/ 3088256 h 7487728"/>
              <a:gd name="connsiteX29" fmla="*/ 2812211 w 9424358"/>
              <a:gd name="connsiteY29" fmla="*/ 3260785 h 7487728"/>
              <a:gd name="connsiteX30" fmla="*/ 2794958 w 9424358"/>
              <a:gd name="connsiteY30" fmla="*/ 3364302 h 7487728"/>
              <a:gd name="connsiteX31" fmla="*/ 2812211 w 9424358"/>
              <a:gd name="connsiteY31" fmla="*/ 3416060 h 7487728"/>
              <a:gd name="connsiteX32" fmla="*/ 2829464 w 9424358"/>
              <a:gd name="connsiteY32" fmla="*/ 3485071 h 7487728"/>
              <a:gd name="connsiteX33" fmla="*/ 2829464 w 9424358"/>
              <a:gd name="connsiteY33" fmla="*/ 3588588 h 7487728"/>
              <a:gd name="connsiteX34" fmla="*/ 2829464 w 9424358"/>
              <a:gd name="connsiteY34" fmla="*/ 3726611 h 7487728"/>
              <a:gd name="connsiteX35" fmla="*/ 2863969 w 9424358"/>
              <a:gd name="connsiteY35" fmla="*/ 3795622 h 7487728"/>
              <a:gd name="connsiteX36" fmla="*/ 2967486 w 9424358"/>
              <a:gd name="connsiteY36" fmla="*/ 3933645 h 7487728"/>
              <a:gd name="connsiteX37" fmla="*/ 2950233 w 9424358"/>
              <a:gd name="connsiteY37" fmla="*/ 4019909 h 7487728"/>
              <a:gd name="connsiteX38" fmla="*/ 3019245 w 9424358"/>
              <a:gd name="connsiteY38" fmla="*/ 4054415 h 7487728"/>
              <a:gd name="connsiteX39" fmla="*/ 2984739 w 9424358"/>
              <a:gd name="connsiteY39" fmla="*/ 4244196 h 7487728"/>
              <a:gd name="connsiteX40" fmla="*/ 2932981 w 9424358"/>
              <a:gd name="connsiteY40" fmla="*/ 4347713 h 7487728"/>
              <a:gd name="connsiteX41" fmla="*/ 3036498 w 9424358"/>
              <a:gd name="connsiteY41" fmla="*/ 4244196 h 7487728"/>
              <a:gd name="connsiteX42" fmla="*/ 3157267 w 9424358"/>
              <a:gd name="connsiteY42" fmla="*/ 4088921 h 7487728"/>
              <a:gd name="connsiteX43" fmla="*/ 3260784 w 9424358"/>
              <a:gd name="connsiteY43" fmla="*/ 4054415 h 7487728"/>
              <a:gd name="connsiteX44" fmla="*/ 3191773 w 9424358"/>
              <a:gd name="connsiteY44" fmla="*/ 3916392 h 7487728"/>
              <a:gd name="connsiteX45" fmla="*/ 3191773 w 9424358"/>
              <a:gd name="connsiteY45" fmla="*/ 3761117 h 7487728"/>
              <a:gd name="connsiteX46" fmla="*/ 3364301 w 9424358"/>
              <a:gd name="connsiteY46" fmla="*/ 3709358 h 7487728"/>
              <a:gd name="connsiteX47" fmla="*/ 3502324 w 9424358"/>
              <a:gd name="connsiteY47" fmla="*/ 3674853 h 7487728"/>
              <a:gd name="connsiteX48" fmla="*/ 4071667 w 9424358"/>
              <a:gd name="connsiteY48" fmla="*/ 3588588 h 7487728"/>
              <a:gd name="connsiteX49" fmla="*/ 4123426 w 9424358"/>
              <a:gd name="connsiteY49" fmla="*/ 3743864 h 7487728"/>
              <a:gd name="connsiteX50" fmla="*/ 4123426 w 9424358"/>
              <a:gd name="connsiteY50" fmla="*/ 4140679 h 7487728"/>
              <a:gd name="connsiteX51" fmla="*/ 4123426 w 9424358"/>
              <a:gd name="connsiteY51" fmla="*/ 4520241 h 7487728"/>
              <a:gd name="connsiteX52" fmla="*/ 4123426 w 9424358"/>
              <a:gd name="connsiteY52" fmla="*/ 4882551 h 7487728"/>
              <a:gd name="connsiteX53" fmla="*/ 4123426 w 9424358"/>
              <a:gd name="connsiteY53" fmla="*/ 5158596 h 7487728"/>
              <a:gd name="connsiteX54" fmla="*/ 4485735 w 9424358"/>
              <a:gd name="connsiteY54" fmla="*/ 5210354 h 7487728"/>
              <a:gd name="connsiteX55" fmla="*/ 4606505 w 9424358"/>
              <a:gd name="connsiteY55" fmla="*/ 4934309 h 7487728"/>
              <a:gd name="connsiteX56" fmla="*/ 4727275 w 9424358"/>
              <a:gd name="connsiteY56" fmla="*/ 4692770 h 7487728"/>
              <a:gd name="connsiteX57" fmla="*/ 4899803 w 9424358"/>
              <a:gd name="connsiteY57" fmla="*/ 4502988 h 7487728"/>
              <a:gd name="connsiteX58" fmla="*/ 5020573 w 9424358"/>
              <a:gd name="connsiteY58" fmla="*/ 4295954 h 7487728"/>
              <a:gd name="connsiteX59" fmla="*/ 5003320 w 9424358"/>
              <a:gd name="connsiteY59" fmla="*/ 4140679 h 7487728"/>
              <a:gd name="connsiteX60" fmla="*/ 4744528 w 9424358"/>
              <a:gd name="connsiteY60" fmla="*/ 4088921 h 7487728"/>
              <a:gd name="connsiteX61" fmla="*/ 4641011 w 9424358"/>
              <a:gd name="connsiteY61" fmla="*/ 3968151 h 7487728"/>
              <a:gd name="connsiteX62" fmla="*/ 4658264 w 9424358"/>
              <a:gd name="connsiteY62" fmla="*/ 3795622 h 7487728"/>
              <a:gd name="connsiteX63" fmla="*/ 4606505 w 9424358"/>
              <a:gd name="connsiteY63" fmla="*/ 3398807 h 7487728"/>
              <a:gd name="connsiteX64" fmla="*/ 4572000 w 9424358"/>
              <a:gd name="connsiteY64" fmla="*/ 3122762 h 7487728"/>
              <a:gd name="connsiteX65" fmla="*/ 4589252 w 9424358"/>
              <a:gd name="connsiteY65" fmla="*/ 2984739 h 7487728"/>
              <a:gd name="connsiteX66" fmla="*/ 4865298 w 9424358"/>
              <a:gd name="connsiteY66" fmla="*/ 2622430 h 7487728"/>
              <a:gd name="connsiteX67" fmla="*/ 5158596 w 9424358"/>
              <a:gd name="connsiteY67" fmla="*/ 2346385 h 7487728"/>
              <a:gd name="connsiteX68" fmla="*/ 5469147 w 9424358"/>
              <a:gd name="connsiteY68" fmla="*/ 2225615 h 7487728"/>
              <a:gd name="connsiteX69" fmla="*/ 6038490 w 9424358"/>
              <a:gd name="connsiteY69" fmla="*/ 2139351 h 7487728"/>
              <a:gd name="connsiteX70" fmla="*/ 6314535 w 9424358"/>
              <a:gd name="connsiteY70" fmla="*/ 2173856 h 7487728"/>
              <a:gd name="connsiteX71" fmla="*/ 6625086 w 9424358"/>
              <a:gd name="connsiteY71" fmla="*/ 2311879 h 7487728"/>
              <a:gd name="connsiteX72" fmla="*/ 6814867 w 9424358"/>
              <a:gd name="connsiteY72" fmla="*/ 2553419 h 7487728"/>
              <a:gd name="connsiteX73" fmla="*/ 6935637 w 9424358"/>
              <a:gd name="connsiteY73" fmla="*/ 2846717 h 7487728"/>
              <a:gd name="connsiteX74" fmla="*/ 6935637 w 9424358"/>
              <a:gd name="connsiteY74" fmla="*/ 3105509 h 7487728"/>
              <a:gd name="connsiteX75" fmla="*/ 6935637 w 9424358"/>
              <a:gd name="connsiteY75" fmla="*/ 3209026 h 7487728"/>
              <a:gd name="connsiteX76" fmla="*/ 7228935 w 9424358"/>
              <a:gd name="connsiteY76" fmla="*/ 3157268 h 7487728"/>
              <a:gd name="connsiteX77" fmla="*/ 7401464 w 9424358"/>
              <a:gd name="connsiteY77" fmla="*/ 3295290 h 7487728"/>
              <a:gd name="connsiteX78" fmla="*/ 7401464 w 9424358"/>
              <a:gd name="connsiteY78" fmla="*/ 3485071 h 7487728"/>
              <a:gd name="connsiteX79" fmla="*/ 7315200 w 9424358"/>
              <a:gd name="connsiteY79" fmla="*/ 3674853 h 7487728"/>
              <a:gd name="connsiteX80" fmla="*/ 7228935 w 9424358"/>
              <a:gd name="connsiteY80" fmla="*/ 3812875 h 7487728"/>
              <a:gd name="connsiteX81" fmla="*/ 6970143 w 9424358"/>
              <a:gd name="connsiteY81" fmla="*/ 3950898 h 7487728"/>
              <a:gd name="connsiteX82" fmla="*/ 6711350 w 9424358"/>
              <a:gd name="connsiteY82" fmla="*/ 4071668 h 7487728"/>
              <a:gd name="connsiteX83" fmla="*/ 6607833 w 9424358"/>
              <a:gd name="connsiteY83" fmla="*/ 4106173 h 7487728"/>
              <a:gd name="connsiteX84" fmla="*/ 6676845 w 9424358"/>
              <a:gd name="connsiteY84" fmla="*/ 4313207 h 7487728"/>
              <a:gd name="connsiteX85" fmla="*/ 6625086 w 9424358"/>
              <a:gd name="connsiteY85" fmla="*/ 4451230 h 7487728"/>
              <a:gd name="connsiteX86" fmla="*/ 6780362 w 9424358"/>
              <a:gd name="connsiteY86" fmla="*/ 4675517 h 7487728"/>
              <a:gd name="connsiteX87" fmla="*/ 6866626 w 9424358"/>
              <a:gd name="connsiteY87" fmla="*/ 5124090 h 7487728"/>
              <a:gd name="connsiteX88" fmla="*/ 7056407 w 9424358"/>
              <a:gd name="connsiteY88" fmla="*/ 5762445 h 7487728"/>
              <a:gd name="connsiteX89" fmla="*/ 7056407 w 9424358"/>
              <a:gd name="connsiteY89" fmla="*/ 6072996 h 7487728"/>
              <a:gd name="connsiteX90" fmla="*/ 6901132 w 9424358"/>
              <a:gd name="connsiteY90" fmla="*/ 6538822 h 7487728"/>
              <a:gd name="connsiteX91" fmla="*/ 6763109 w 9424358"/>
              <a:gd name="connsiteY91" fmla="*/ 6832121 h 7487728"/>
              <a:gd name="connsiteX92" fmla="*/ 6538822 w 9424358"/>
              <a:gd name="connsiteY92" fmla="*/ 7280694 h 7487728"/>
              <a:gd name="connsiteX93" fmla="*/ 6469811 w 9424358"/>
              <a:gd name="connsiteY93" fmla="*/ 7470475 h 7487728"/>
              <a:gd name="connsiteX94" fmla="*/ 9213011 w 9424358"/>
              <a:gd name="connsiteY94" fmla="*/ 7453222 h 7487728"/>
              <a:gd name="connsiteX95" fmla="*/ 9424358 w 9424358"/>
              <a:gd name="connsiteY95" fmla="*/ 53196 h 7487728"/>
              <a:gd name="connsiteX96" fmla="*/ 0 w 9424358"/>
              <a:gd name="connsiteY96" fmla="*/ 0 h 7487728"/>
              <a:gd name="connsiteX97" fmla="*/ 34505 w 9424358"/>
              <a:gd name="connsiteY97" fmla="*/ 7487728 h 7487728"/>
              <a:gd name="connsiteX98" fmla="*/ 1104181 w 9424358"/>
              <a:gd name="connsiteY98" fmla="*/ 7435970 h 7487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9424358" h="7487728">
                <a:moveTo>
                  <a:pt x="1104181" y="7435970"/>
                </a:moveTo>
                <a:lnTo>
                  <a:pt x="948905" y="6849373"/>
                </a:lnTo>
                <a:lnTo>
                  <a:pt x="845388" y="6435305"/>
                </a:lnTo>
                <a:lnTo>
                  <a:pt x="845388" y="5986732"/>
                </a:lnTo>
                <a:lnTo>
                  <a:pt x="845388" y="5745192"/>
                </a:lnTo>
                <a:lnTo>
                  <a:pt x="845388" y="5503653"/>
                </a:lnTo>
                <a:lnTo>
                  <a:pt x="862641" y="5296619"/>
                </a:lnTo>
                <a:lnTo>
                  <a:pt x="914400" y="5175849"/>
                </a:lnTo>
                <a:lnTo>
                  <a:pt x="879894" y="5124090"/>
                </a:lnTo>
                <a:lnTo>
                  <a:pt x="759124" y="5124090"/>
                </a:lnTo>
                <a:lnTo>
                  <a:pt x="655607" y="5072332"/>
                </a:lnTo>
                <a:lnTo>
                  <a:pt x="552090" y="4848045"/>
                </a:lnTo>
                <a:lnTo>
                  <a:pt x="586596" y="4572000"/>
                </a:lnTo>
                <a:lnTo>
                  <a:pt x="759124" y="4123426"/>
                </a:lnTo>
                <a:lnTo>
                  <a:pt x="862641" y="3916392"/>
                </a:lnTo>
                <a:lnTo>
                  <a:pt x="1207698" y="3623094"/>
                </a:lnTo>
                <a:lnTo>
                  <a:pt x="1052422" y="3588588"/>
                </a:lnTo>
                <a:lnTo>
                  <a:pt x="931652" y="3467819"/>
                </a:lnTo>
                <a:lnTo>
                  <a:pt x="931652" y="3347049"/>
                </a:lnTo>
                <a:lnTo>
                  <a:pt x="983411" y="3209026"/>
                </a:lnTo>
                <a:lnTo>
                  <a:pt x="1121433" y="3105509"/>
                </a:lnTo>
                <a:lnTo>
                  <a:pt x="1224950" y="3001992"/>
                </a:lnTo>
                <a:lnTo>
                  <a:pt x="1380226" y="3001992"/>
                </a:lnTo>
                <a:lnTo>
                  <a:pt x="1621766" y="2932981"/>
                </a:lnTo>
                <a:lnTo>
                  <a:pt x="1811547" y="2967487"/>
                </a:lnTo>
                <a:lnTo>
                  <a:pt x="1966822" y="2915728"/>
                </a:lnTo>
                <a:lnTo>
                  <a:pt x="2173856" y="2932981"/>
                </a:lnTo>
                <a:lnTo>
                  <a:pt x="2398143" y="2984739"/>
                </a:lnTo>
                <a:lnTo>
                  <a:pt x="2656935" y="3088256"/>
                </a:lnTo>
                <a:lnTo>
                  <a:pt x="2812211" y="3260785"/>
                </a:lnTo>
                <a:lnTo>
                  <a:pt x="2794958" y="3364302"/>
                </a:lnTo>
                <a:lnTo>
                  <a:pt x="2812211" y="3416060"/>
                </a:lnTo>
                <a:lnTo>
                  <a:pt x="2829464" y="3485071"/>
                </a:lnTo>
                <a:lnTo>
                  <a:pt x="2829464" y="3588588"/>
                </a:lnTo>
                <a:lnTo>
                  <a:pt x="2829464" y="3726611"/>
                </a:lnTo>
                <a:lnTo>
                  <a:pt x="2863969" y="3795622"/>
                </a:lnTo>
                <a:lnTo>
                  <a:pt x="2967486" y="3933645"/>
                </a:lnTo>
                <a:lnTo>
                  <a:pt x="2950233" y="4019909"/>
                </a:lnTo>
                <a:lnTo>
                  <a:pt x="3019245" y="4054415"/>
                </a:lnTo>
                <a:lnTo>
                  <a:pt x="2984739" y="4244196"/>
                </a:lnTo>
                <a:lnTo>
                  <a:pt x="2932981" y="4347713"/>
                </a:lnTo>
                <a:lnTo>
                  <a:pt x="3036498" y="4244196"/>
                </a:lnTo>
                <a:lnTo>
                  <a:pt x="3157267" y="4088921"/>
                </a:lnTo>
                <a:lnTo>
                  <a:pt x="3260784" y="4054415"/>
                </a:lnTo>
                <a:lnTo>
                  <a:pt x="3191773" y="3916392"/>
                </a:lnTo>
                <a:lnTo>
                  <a:pt x="3191773" y="3761117"/>
                </a:lnTo>
                <a:lnTo>
                  <a:pt x="3364301" y="3709358"/>
                </a:lnTo>
                <a:lnTo>
                  <a:pt x="3502324" y="3674853"/>
                </a:lnTo>
                <a:lnTo>
                  <a:pt x="4071667" y="3588588"/>
                </a:lnTo>
                <a:lnTo>
                  <a:pt x="4123426" y="3743864"/>
                </a:lnTo>
                <a:lnTo>
                  <a:pt x="4123426" y="4140679"/>
                </a:lnTo>
                <a:lnTo>
                  <a:pt x="4123426" y="4520241"/>
                </a:lnTo>
                <a:lnTo>
                  <a:pt x="4123426" y="4882551"/>
                </a:lnTo>
                <a:lnTo>
                  <a:pt x="4123426" y="5158596"/>
                </a:lnTo>
                <a:lnTo>
                  <a:pt x="4485735" y="5210354"/>
                </a:lnTo>
                <a:lnTo>
                  <a:pt x="4606505" y="4934309"/>
                </a:lnTo>
                <a:lnTo>
                  <a:pt x="4727275" y="4692770"/>
                </a:lnTo>
                <a:lnTo>
                  <a:pt x="4899803" y="4502988"/>
                </a:lnTo>
                <a:lnTo>
                  <a:pt x="5020573" y="4295954"/>
                </a:lnTo>
                <a:lnTo>
                  <a:pt x="5003320" y="4140679"/>
                </a:lnTo>
                <a:lnTo>
                  <a:pt x="4744528" y="4088921"/>
                </a:lnTo>
                <a:lnTo>
                  <a:pt x="4641011" y="3968151"/>
                </a:lnTo>
                <a:lnTo>
                  <a:pt x="4658264" y="3795622"/>
                </a:lnTo>
                <a:lnTo>
                  <a:pt x="4606505" y="3398807"/>
                </a:lnTo>
                <a:lnTo>
                  <a:pt x="4572000" y="3122762"/>
                </a:lnTo>
                <a:lnTo>
                  <a:pt x="4589252" y="2984739"/>
                </a:lnTo>
                <a:lnTo>
                  <a:pt x="4865298" y="2622430"/>
                </a:lnTo>
                <a:lnTo>
                  <a:pt x="5158596" y="2346385"/>
                </a:lnTo>
                <a:lnTo>
                  <a:pt x="5469147" y="2225615"/>
                </a:lnTo>
                <a:lnTo>
                  <a:pt x="6038490" y="2139351"/>
                </a:lnTo>
                <a:lnTo>
                  <a:pt x="6314535" y="2173856"/>
                </a:lnTo>
                <a:lnTo>
                  <a:pt x="6625086" y="2311879"/>
                </a:lnTo>
                <a:lnTo>
                  <a:pt x="6814867" y="2553419"/>
                </a:lnTo>
                <a:lnTo>
                  <a:pt x="6935637" y="2846717"/>
                </a:lnTo>
                <a:lnTo>
                  <a:pt x="6935637" y="3105509"/>
                </a:lnTo>
                <a:lnTo>
                  <a:pt x="6935637" y="3209026"/>
                </a:lnTo>
                <a:lnTo>
                  <a:pt x="7228935" y="3157268"/>
                </a:lnTo>
                <a:lnTo>
                  <a:pt x="7401464" y="3295290"/>
                </a:lnTo>
                <a:lnTo>
                  <a:pt x="7401464" y="3485071"/>
                </a:lnTo>
                <a:lnTo>
                  <a:pt x="7315200" y="3674853"/>
                </a:lnTo>
                <a:lnTo>
                  <a:pt x="7228935" y="3812875"/>
                </a:lnTo>
                <a:lnTo>
                  <a:pt x="6970143" y="3950898"/>
                </a:lnTo>
                <a:lnTo>
                  <a:pt x="6711350" y="4071668"/>
                </a:lnTo>
                <a:lnTo>
                  <a:pt x="6607833" y="4106173"/>
                </a:lnTo>
                <a:lnTo>
                  <a:pt x="6676845" y="4313207"/>
                </a:lnTo>
                <a:lnTo>
                  <a:pt x="6625086" y="4451230"/>
                </a:lnTo>
                <a:lnTo>
                  <a:pt x="6780362" y="4675517"/>
                </a:lnTo>
                <a:lnTo>
                  <a:pt x="6866626" y="5124090"/>
                </a:lnTo>
                <a:lnTo>
                  <a:pt x="7056407" y="5762445"/>
                </a:lnTo>
                <a:lnTo>
                  <a:pt x="7056407" y="6072996"/>
                </a:lnTo>
                <a:lnTo>
                  <a:pt x="6901132" y="6538822"/>
                </a:lnTo>
                <a:lnTo>
                  <a:pt x="6763109" y="6832121"/>
                </a:lnTo>
                <a:lnTo>
                  <a:pt x="6538822" y="7280694"/>
                </a:lnTo>
                <a:lnTo>
                  <a:pt x="6469811" y="7470475"/>
                </a:lnTo>
                <a:lnTo>
                  <a:pt x="9213011" y="7453222"/>
                </a:lnTo>
                <a:lnTo>
                  <a:pt x="9424358" y="53196"/>
                </a:lnTo>
                <a:lnTo>
                  <a:pt x="0" y="0"/>
                </a:lnTo>
                <a:lnTo>
                  <a:pt x="34505" y="7487728"/>
                </a:lnTo>
                <a:lnTo>
                  <a:pt x="1104181" y="7435970"/>
                </a:lnTo>
                <a:close/>
              </a:path>
            </a:pathLst>
          </a:cu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853768">
            <a:off x="-3698003" y="597425"/>
            <a:ext cx="9144000" cy="707886"/>
          </a:xfrm>
          <a:prstGeom prst="rect">
            <a:avLst/>
          </a:prstGeom>
        </p:spPr>
        <p:txBody>
          <a:bodyPr wrap="square">
            <a:spAutoFit/>
          </a:bodyPr>
          <a:lstStyle/>
          <a:p>
            <a:pPr algn="ctr" rtl="1"/>
            <a:r>
              <a:rPr lang="fa-IR"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سوم</a:t>
            </a:r>
            <a:endPar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5" name="Rectangle 14"/>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8" name="Rectangle 7"/>
          <p:cNvSpPr/>
          <p:nvPr/>
        </p:nvSpPr>
        <p:spPr>
          <a:xfrm>
            <a:off x="609600" y="152400"/>
            <a:ext cx="9144000" cy="1569660"/>
          </a:xfrm>
          <a:prstGeom prst="rect">
            <a:avLst/>
          </a:prstGeom>
        </p:spPr>
        <p:txBody>
          <a:bodyPr wrap="square">
            <a:spAutoFit/>
          </a:bodyPr>
          <a:lstStyle/>
          <a:p>
            <a:pPr algn="ctr" rtl="1"/>
            <a:r>
              <a:rPr lang="fa-IR" sz="9600" dirty="0" smtClean="0">
                <a:ln>
                  <a:solidFill>
                    <a:srgbClr val="FFFF00"/>
                  </a:solidFill>
                </a:ln>
                <a:solidFill>
                  <a:srgbClr val="FFFF00"/>
                </a:solidFill>
                <a:effectLst>
                  <a:outerShdw blurRad="38100" dist="38100" dir="2700000" algn="tl">
                    <a:srgbClr val="000000">
                      <a:alpha val="43137"/>
                    </a:srgbClr>
                  </a:outerShdw>
                </a:effectLst>
                <a:cs typeface="A Zangar_Hamshahri" pitchFamily="2" charset="-78"/>
              </a:rPr>
              <a:t>احساسات</a:t>
            </a:r>
            <a:endParaRPr lang="en-US" sz="9600" dirty="0">
              <a:ln>
                <a:solidFill>
                  <a:srgbClr val="FFFF00"/>
                </a:solidFill>
              </a:ln>
              <a:solidFill>
                <a:srgbClr val="FFFF00"/>
              </a:solidFill>
              <a:effectLst>
                <a:outerShdw blurRad="38100" dist="38100" dir="2700000" algn="tl">
                  <a:srgbClr val="000000">
                    <a:alpha val="43137"/>
                  </a:srgbClr>
                </a:outerShdw>
              </a:effectLst>
              <a:cs typeface="A Zangar_Hamshahri" pitchFamily="2" charset="-78"/>
            </a:endParaRPr>
          </a:p>
        </p:txBody>
      </p:sp>
      <p:sp>
        <p:nvSpPr>
          <p:cNvPr id="9" name="Rectangle 8"/>
          <p:cNvSpPr/>
          <p:nvPr/>
        </p:nvSpPr>
        <p:spPr>
          <a:xfrm>
            <a:off x="6553200" y="3124200"/>
            <a:ext cx="1620957" cy="3154710"/>
          </a:xfrm>
          <a:prstGeom prst="rect">
            <a:avLst/>
          </a:prstGeom>
        </p:spPr>
        <p:txBody>
          <a:bodyPr wrap="none">
            <a:spAutoFit/>
          </a:bodyPr>
          <a:lstStyle/>
          <a:p>
            <a:r>
              <a:rPr lang="fa-IR" sz="19900" b="1" dirty="0" smtClean="0">
                <a:solidFill>
                  <a:srgbClr val="FFFF00"/>
                </a:solidFill>
                <a:cs typeface="B Nazanin" pitchFamily="2" charset="-78"/>
              </a:rPr>
              <a:t>3</a:t>
            </a:r>
            <a:endParaRPr lang="en-US" sz="19900" b="1" dirty="0">
              <a:solidFill>
                <a:srgbClr val="FFFF00"/>
              </a:solidFill>
              <a:cs typeface="B Nazanin" pitchFamily="2" charset="-78"/>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dropbox\Dropbox\portrate\DSC08574.JPG"/>
          <p:cNvPicPr>
            <a:picLocks noChangeAspect="1" noChangeArrowheads="1"/>
          </p:cNvPicPr>
          <p:nvPr/>
        </p:nvPicPr>
        <p:blipFill>
          <a:blip r:embed="rId3" cstate="print"/>
          <a:srcRect/>
          <a:stretch>
            <a:fillRect/>
          </a:stretch>
        </p:blipFill>
        <p:spPr bwMode="auto">
          <a:xfrm>
            <a:off x="0" y="0"/>
            <a:ext cx="9144000" cy="6858000"/>
          </a:xfrm>
          <a:prstGeom prst="rect">
            <a:avLst/>
          </a:prstGeom>
          <a:noFill/>
        </p:spPr>
      </p:pic>
      <p:sp>
        <p:nvSpPr>
          <p:cNvPr id="13" name="Rectangle 12"/>
          <p:cNvSpPr/>
          <p:nvPr/>
        </p:nvSpPr>
        <p:spPr>
          <a:xfrm>
            <a:off x="0" y="0"/>
            <a:ext cx="9144000" cy="6858000"/>
          </a:xfrm>
          <a:prstGeom prst="rect">
            <a:avLst/>
          </a:prstGeom>
          <a:solidFill>
            <a:srgbClr val="000000">
              <a:alpha val="60000"/>
            </a:srgbClr>
          </a:solidFill>
          <a:ln>
            <a:solidFill>
              <a:srgbClr val="385D8A">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hlinkClick r:id="rId4"/>
          </p:cNvPr>
          <p:cNvSpPr/>
          <p:nvPr/>
        </p:nvSpPr>
        <p:spPr>
          <a:xfrm>
            <a:off x="914400" y="0"/>
            <a:ext cx="7239000" cy="6858000"/>
          </a:xfrm>
          <a:prstGeom prst="ellipse">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 name="Group 33"/>
          <p:cNvGrpSpPr>
            <a:grpSpLocks/>
          </p:cNvGrpSpPr>
          <p:nvPr/>
        </p:nvGrpSpPr>
        <p:grpSpPr bwMode="auto">
          <a:xfrm>
            <a:off x="3429000" y="609600"/>
            <a:ext cx="2099132" cy="1478644"/>
            <a:chOff x="0" y="0"/>
            <a:chExt cx="748" cy="549"/>
          </a:xfrm>
        </p:grpSpPr>
        <p:sp>
          <p:nvSpPr>
            <p:cNvPr id="8" name="AutoShape 30"/>
            <p:cNvSpPr>
              <a:spLocks/>
            </p:cNvSpPr>
            <p:nvPr/>
          </p:nvSpPr>
          <p:spPr bwMode="auto">
            <a:xfrm>
              <a:off x="0" y="148"/>
              <a:ext cx="748" cy="401"/>
            </a:xfrm>
            <a:custGeom>
              <a:avLst/>
              <a:gdLst>
                <a:gd name="T0" fmla="*/ 20668 w 20701"/>
                <a:gd name="T1" fmla="*/ 37 h 20627"/>
                <a:gd name="T2" fmla="*/ 18371 w 20701"/>
                <a:gd name="T3" fmla="*/ 1837 h 20627"/>
                <a:gd name="T4" fmla="*/ 12570 w 20701"/>
                <a:gd name="T5" fmla="*/ 3637 h 20627"/>
                <a:gd name="T6" fmla="*/ 10515 w 20701"/>
                <a:gd name="T7" fmla="*/ 5437 h 20627"/>
                <a:gd name="T8" fmla="*/ 10262 w 20701"/>
                <a:gd name="T9" fmla="*/ 5874 h 20627"/>
                <a:gd name="T10" fmla="*/ 10187 w 20701"/>
                <a:gd name="T11" fmla="*/ 5662 h 20627"/>
                <a:gd name="T12" fmla="*/ 8132 w 20701"/>
                <a:gd name="T13" fmla="*/ 3862 h 20627"/>
                <a:gd name="T14" fmla="*/ 2331 w 20701"/>
                <a:gd name="T15" fmla="*/ 2062 h 20627"/>
                <a:gd name="T16" fmla="*/ 34 w 20701"/>
                <a:gd name="T17" fmla="*/ 262 h 20627"/>
                <a:gd name="T18" fmla="*/ 4385 w 20701"/>
                <a:gd name="T19" fmla="*/ 7462 h 20627"/>
                <a:gd name="T20" fmla="*/ 5111 w 20701"/>
                <a:gd name="T21" fmla="*/ 18487 h 20627"/>
                <a:gd name="T22" fmla="*/ 8736 w 20701"/>
                <a:gd name="T23" fmla="*/ 20287 h 20627"/>
                <a:gd name="T24" fmla="*/ 10066 w 20701"/>
                <a:gd name="T25" fmla="*/ 17812 h 20627"/>
                <a:gd name="T26" fmla="*/ 10066 w 20701"/>
                <a:gd name="T27" fmla="*/ 9487 h 20627"/>
                <a:gd name="T28" fmla="*/ 10623 w 20701"/>
                <a:gd name="T29" fmla="*/ 9257 h 20627"/>
                <a:gd name="T30" fmla="*/ 10636 w 20701"/>
                <a:gd name="T31" fmla="*/ 9262 h 20627"/>
                <a:gd name="T32" fmla="*/ 10636 w 20701"/>
                <a:gd name="T33" fmla="*/ 17587 h 20627"/>
                <a:gd name="T34" fmla="*/ 11966 w 20701"/>
                <a:gd name="T35" fmla="*/ 20062 h 20627"/>
                <a:gd name="T36" fmla="*/ 15591 w 20701"/>
                <a:gd name="T37" fmla="*/ 18262 h 20627"/>
                <a:gd name="T38" fmla="*/ 16317 w 20701"/>
                <a:gd name="T39" fmla="*/ 7237 h 20627"/>
                <a:gd name="T40" fmla="*/ 20668 w 20701"/>
                <a:gd name="T41" fmla="*/ 37 h 20627"/>
                <a:gd name="T42" fmla="*/ 20668 w 20701"/>
                <a:gd name="T43" fmla="*/ 37 h 20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701" h="20627">
                  <a:moveTo>
                    <a:pt x="20668" y="37"/>
                  </a:moveTo>
                  <a:cubicBezTo>
                    <a:pt x="20668" y="37"/>
                    <a:pt x="20668" y="-413"/>
                    <a:pt x="18371" y="1837"/>
                  </a:cubicBezTo>
                  <a:cubicBezTo>
                    <a:pt x="16075" y="4087"/>
                    <a:pt x="13899" y="3637"/>
                    <a:pt x="12570" y="3637"/>
                  </a:cubicBezTo>
                  <a:cubicBezTo>
                    <a:pt x="11240" y="3637"/>
                    <a:pt x="10757" y="4312"/>
                    <a:pt x="10515" y="5437"/>
                  </a:cubicBezTo>
                  <a:cubicBezTo>
                    <a:pt x="10473" y="5634"/>
                    <a:pt x="10382" y="5775"/>
                    <a:pt x="10262" y="5874"/>
                  </a:cubicBezTo>
                  <a:cubicBezTo>
                    <a:pt x="10230" y="5812"/>
                    <a:pt x="10204" y="5742"/>
                    <a:pt x="10187" y="5662"/>
                  </a:cubicBezTo>
                  <a:cubicBezTo>
                    <a:pt x="9945" y="4537"/>
                    <a:pt x="9462" y="3862"/>
                    <a:pt x="8132" y="3862"/>
                  </a:cubicBezTo>
                  <a:cubicBezTo>
                    <a:pt x="6803" y="3862"/>
                    <a:pt x="4627" y="4312"/>
                    <a:pt x="2331" y="2062"/>
                  </a:cubicBezTo>
                  <a:cubicBezTo>
                    <a:pt x="34" y="-188"/>
                    <a:pt x="34" y="262"/>
                    <a:pt x="34" y="262"/>
                  </a:cubicBezTo>
                  <a:cubicBezTo>
                    <a:pt x="-449" y="3862"/>
                    <a:pt x="4385" y="7462"/>
                    <a:pt x="4385" y="7462"/>
                  </a:cubicBezTo>
                  <a:cubicBezTo>
                    <a:pt x="4385" y="7462"/>
                    <a:pt x="3902" y="15787"/>
                    <a:pt x="5111" y="18487"/>
                  </a:cubicBezTo>
                  <a:cubicBezTo>
                    <a:pt x="6319" y="21187"/>
                    <a:pt x="7890" y="20737"/>
                    <a:pt x="8736" y="20287"/>
                  </a:cubicBezTo>
                  <a:cubicBezTo>
                    <a:pt x="9582" y="19837"/>
                    <a:pt x="10066" y="17812"/>
                    <a:pt x="10066" y="17812"/>
                  </a:cubicBezTo>
                  <a:lnTo>
                    <a:pt x="10066" y="9487"/>
                  </a:lnTo>
                  <a:lnTo>
                    <a:pt x="10623" y="9257"/>
                  </a:lnTo>
                  <a:lnTo>
                    <a:pt x="10636" y="9262"/>
                  </a:lnTo>
                  <a:lnTo>
                    <a:pt x="10636" y="17587"/>
                  </a:lnTo>
                  <a:cubicBezTo>
                    <a:pt x="10636" y="17587"/>
                    <a:pt x="11120" y="19612"/>
                    <a:pt x="11966" y="20062"/>
                  </a:cubicBezTo>
                  <a:cubicBezTo>
                    <a:pt x="12812" y="20512"/>
                    <a:pt x="14383" y="20962"/>
                    <a:pt x="15591" y="18262"/>
                  </a:cubicBezTo>
                  <a:cubicBezTo>
                    <a:pt x="16800" y="15562"/>
                    <a:pt x="16317" y="7237"/>
                    <a:pt x="16317" y="7237"/>
                  </a:cubicBezTo>
                  <a:cubicBezTo>
                    <a:pt x="16317" y="7237"/>
                    <a:pt x="21151" y="3637"/>
                    <a:pt x="20668" y="37"/>
                  </a:cubicBezTo>
                  <a:close/>
                  <a:moveTo>
                    <a:pt x="20668" y="37"/>
                  </a:moveTo>
                </a:path>
              </a:pathLst>
            </a:custGeom>
            <a:solidFill>
              <a:srgbClr val="EA8928"/>
            </a:solidFill>
            <a:ln>
              <a:noFill/>
            </a:ln>
            <a:extLs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9" name="AutoShape 31"/>
            <p:cNvSpPr>
              <a:spLocks/>
            </p:cNvSpPr>
            <p:nvPr/>
          </p:nvSpPr>
          <p:spPr bwMode="auto">
            <a:xfrm>
              <a:off x="169" y="0"/>
              <a:ext cx="188" cy="188"/>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4"/>
                    <a:pt x="16765" y="21600"/>
                    <a:pt x="10800" y="21600"/>
                  </a:cubicBezTo>
                  <a:cubicBezTo>
                    <a:pt x="4836" y="21600"/>
                    <a:pt x="0" y="16764"/>
                    <a:pt x="0" y="10800"/>
                  </a:cubicBezTo>
                  <a:cubicBezTo>
                    <a:pt x="0" y="4835"/>
                    <a:pt x="4836" y="0"/>
                    <a:pt x="10800" y="0"/>
                  </a:cubicBezTo>
                  <a:cubicBezTo>
                    <a:pt x="16765" y="0"/>
                    <a:pt x="21600" y="4835"/>
                    <a:pt x="21600" y="10800"/>
                  </a:cubicBezTo>
                  <a:close/>
                  <a:moveTo>
                    <a:pt x="21600" y="10800"/>
                  </a:moveTo>
                </a:path>
              </a:pathLst>
            </a:custGeom>
            <a:solidFill>
              <a:srgbClr val="EA8928"/>
            </a:solidFill>
            <a:ln>
              <a:noFill/>
            </a:ln>
            <a:extLs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0" name="AutoShape 32"/>
            <p:cNvSpPr>
              <a:spLocks/>
            </p:cNvSpPr>
            <p:nvPr/>
          </p:nvSpPr>
          <p:spPr bwMode="auto">
            <a:xfrm>
              <a:off x="392" y="0"/>
              <a:ext cx="188" cy="188"/>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4"/>
                    <a:pt x="16764" y="21600"/>
                    <a:pt x="10800" y="21600"/>
                  </a:cubicBezTo>
                  <a:cubicBezTo>
                    <a:pt x="4835" y="21600"/>
                    <a:pt x="0" y="16764"/>
                    <a:pt x="0" y="10800"/>
                  </a:cubicBezTo>
                  <a:cubicBezTo>
                    <a:pt x="0" y="4835"/>
                    <a:pt x="4835" y="0"/>
                    <a:pt x="10800" y="0"/>
                  </a:cubicBezTo>
                  <a:cubicBezTo>
                    <a:pt x="16764" y="0"/>
                    <a:pt x="21600" y="4835"/>
                    <a:pt x="21600" y="10800"/>
                  </a:cubicBezTo>
                  <a:close/>
                  <a:moveTo>
                    <a:pt x="21600" y="10800"/>
                  </a:moveTo>
                </a:path>
              </a:pathLst>
            </a:custGeom>
            <a:solidFill>
              <a:srgbClr val="EA8928"/>
            </a:solidFill>
            <a:ln>
              <a:noFill/>
            </a:ln>
            <a:extLs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grpSp>
      <p:sp>
        <p:nvSpPr>
          <p:cNvPr id="14" name="Rectangle 13"/>
          <p:cNvSpPr/>
          <p:nvPr/>
        </p:nvSpPr>
        <p:spPr>
          <a:xfrm>
            <a:off x="0" y="2647652"/>
            <a:ext cx="9144000" cy="2000548"/>
          </a:xfrm>
          <a:prstGeom prst="rect">
            <a:avLst/>
          </a:prstGeom>
        </p:spPr>
        <p:txBody>
          <a:bodyPr wrap="square">
            <a:spAutoFit/>
          </a:bodyPr>
          <a:lstStyle/>
          <a:p>
            <a:pPr algn="ctr" rtl="1"/>
            <a:r>
              <a:rPr lang="fa-IR"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rPr>
              <a:t>مروج کارآفرینی</a:t>
            </a:r>
            <a:endParaRPr lang="en-US"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endParaRPr>
          </a:p>
          <a:p>
            <a:pPr algn="ctr" rtl="1"/>
            <a:r>
              <a:rPr lang="fa-IR"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rPr>
              <a:t>مشاور، مربی و مدرس کارآفرینی</a:t>
            </a:r>
          </a:p>
          <a:p>
            <a:pPr algn="ctr" rtl="1"/>
            <a:r>
              <a:rPr lang="fa-IR"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rPr>
              <a:t>مدیر توسعه کسب و کار عکس‌پرینت</a:t>
            </a:r>
            <a:endParaRPr lang="fa-IR" sz="1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endParaRPr>
          </a:p>
          <a:p>
            <a:pPr algn="ctr" rtl="1"/>
            <a:r>
              <a:rPr lang="fa-IR" sz="4800" b="1" dirty="0" smtClean="0">
                <a:solidFill>
                  <a:srgbClr val="FFFF00"/>
                </a:solidFill>
                <a:latin typeface="A Rezvan" pitchFamily="2" charset="-78"/>
                <a:cs typeface="B Zar" pitchFamily="2" charset="-78"/>
              </a:rPr>
              <a:t>مهدی ناصری</a:t>
            </a:r>
            <a:endParaRPr lang="en-US" sz="4000" b="1" dirty="0">
              <a:solidFill>
                <a:srgbClr val="FFFF00"/>
              </a:solidFill>
              <a:latin typeface="A Rezvan" pitchFamily="2" charset="-78"/>
              <a:cs typeface="B Zar" pitchFamily="2" charset="-78"/>
            </a:endParaRPr>
          </a:p>
        </p:txBody>
      </p:sp>
      <p:pic>
        <p:nvPicPr>
          <p:cNvPr id="15" name="Picture 2" descr="D:\dropbox\Dropbox\work\my logo.png">
            <a:hlinkClick r:id="rId5"/>
          </p:cNvPr>
          <p:cNvPicPr>
            <a:picLocks noChangeAspect="1" noChangeArrowheads="1"/>
          </p:cNvPicPr>
          <p:nvPr/>
        </p:nvPicPr>
        <p:blipFill>
          <a:blip r:embed="rId6" cstate="print"/>
          <a:srcRect/>
          <a:stretch>
            <a:fillRect/>
          </a:stretch>
        </p:blipFill>
        <p:spPr bwMode="auto">
          <a:xfrm>
            <a:off x="7696200" y="5486400"/>
            <a:ext cx="1552435" cy="1295012"/>
          </a:xfrm>
          <a:prstGeom prst="rect">
            <a:avLst/>
          </a:prstGeom>
          <a:noFill/>
        </p:spPr>
      </p:pic>
      <p:sp>
        <p:nvSpPr>
          <p:cNvPr id="16" name="Rectangle 15"/>
          <p:cNvSpPr/>
          <p:nvPr/>
        </p:nvSpPr>
        <p:spPr>
          <a:xfrm>
            <a:off x="0" y="6229290"/>
            <a:ext cx="9144000" cy="400110"/>
          </a:xfrm>
          <a:prstGeom prst="rect">
            <a:avLst/>
          </a:prstGeom>
        </p:spPr>
        <p:txBody>
          <a:bodyPr wrap="square">
            <a:spAutoFit/>
          </a:bodyPr>
          <a:lstStyle/>
          <a:p>
            <a:pPr algn="ctr"/>
            <a:r>
              <a:rPr lang="en-US" sz="2000" dirty="0" smtClean="0">
                <a:solidFill>
                  <a:schemeClr val="bg1"/>
                </a:solidFill>
                <a:latin typeface="Elm"/>
                <a:cs typeface="B Elm" pitchFamily="2" charset="-78"/>
              </a:rPr>
              <a:t>@</a:t>
            </a:r>
            <a:r>
              <a:rPr lang="en-US" sz="2000" dirty="0" err="1" smtClean="0">
                <a:solidFill>
                  <a:schemeClr val="bg1"/>
                </a:solidFill>
                <a:latin typeface="Elm"/>
                <a:cs typeface="B Elm" pitchFamily="2" charset="-78"/>
              </a:rPr>
              <a:t>mahdinasseri</a:t>
            </a:r>
            <a:endParaRPr lang="en-US" sz="2000" dirty="0">
              <a:solidFill>
                <a:schemeClr val="bg1"/>
              </a:solidFill>
              <a:latin typeface="Elm"/>
              <a:cs typeface="B Elm" pitchFamily="2" charset="-78"/>
            </a:endParaRPr>
          </a:p>
        </p:txBody>
      </p:sp>
    </p:spTree>
    <p:extLst>
      <p:ext uri="{BB962C8B-B14F-4D97-AF65-F5344CB8AC3E}">
        <p14:creationId xmlns:p14="http://schemas.microsoft.com/office/powerpoint/2010/main" val="195274682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2"/>
          <p:cNvPicPr>
            <a:picLocks noChangeAspect="1" noChangeArrowheads="1"/>
          </p:cNvPicPr>
          <p:nvPr/>
        </p:nvPicPr>
        <p:blipFill>
          <a:blip r:embed="rId3" cstate="print">
            <a:lum contrast="-30000"/>
          </a:blip>
          <a:srcRect l="17485"/>
          <a:stretch>
            <a:fillRect/>
          </a:stretch>
        </p:blipFill>
        <p:spPr bwMode="auto">
          <a:xfrm>
            <a:off x="0" y="-533400"/>
            <a:ext cx="9144000" cy="7391400"/>
          </a:xfrm>
          <a:prstGeom prst="rect">
            <a:avLst/>
          </a:prstGeom>
          <a:noFill/>
          <a:ln w="9525">
            <a:noFill/>
            <a:miter lim="800000"/>
            <a:headEnd/>
            <a:tailEnd/>
          </a:ln>
          <a:effectLst/>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853768">
            <a:off x="-3698003" y="597425"/>
            <a:ext cx="9144000" cy="707886"/>
          </a:xfrm>
          <a:prstGeom prst="rect">
            <a:avLst/>
          </a:prstGeom>
        </p:spPr>
        <p:txBody>
          <a:bodyPr wrap="square">
            <a:spAutoFit/>
          </a:bodyPr>
          <a:lstStyle/>
          <a:p>
            <a:pPr algn="ctr" rtl="1"/>
            <a:r>
              <a:rPr lang="fa-IR"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سوم</a:t>
            </a:r>
            <a:endPar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9" name="Rectangle 18"/>
          <p:cNvSpPr/>
          <p:nvPr/>
        </p:nvSpPr>
        <p:spPr>
          <a:xfrm>
            <a:off x="0" y="4267200"/>
            <a:ext cx="9144000" cy="1569660"/>
          </a:xfrm>
          <a:prstGeom prst="rect">
            <a:avLst/>
          </a:prstGeom>
        </p:spPr>
        <p:txBody>
          <a:bodyPr wrap="square">
            <a:spAutoFit/>
          </a:bodyPr>
          <a:lstStyle/>
          <a:p>
            <a:pPr algn="ctr"/>
            <a:r>
              <a:rPr lang="fa-IR" sz="96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Chamran" pitchFamily="2" charset="-78"/>
              </a:rPr>
              <a:t>مـــــــــــــردم</a:t>
            </a:r>
            <a:endParaRPr lang="en-US" sz="9600" dirty="0">
              <a:ln w="18415" cmpd="sng">
                <a:solidFill>
                  <a:srgbClr val="FFFF00"/>
                </a:solidFill>
                <a:prstDash val="solid"/>
              </a:ln>
              <a:solidFill>
                <a:srgbClr val="FFFF00"/>
              </a:solidFill>
              <a:effectLst>
                <a:outerShdw blurRad="63500" dir="3600000" algn="tl" rotWithShape="0">
                  <a:srgbClr val="000000">
                    <a:alpha val="70000"/>
                  </a:srgbClr>
                </a:outerShdw>
              </a:effectLst>
            </a:endParaRPr>
          </a:p>
        </p:txBody>
      </p:sp>
      <p:pic>
        <p:nvPicPr>
          <p:cNvPr id="21"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3352800" y="4440704"/>
            <a:ext cx="1096207" cy="679151"/>
          </a:xfrm>
          <a:prstGeom prst="rect">
            <a:avLst/>
          </a:prstGeom>
          <a:noFill/>
        </p:spPr>
      </p:pic>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4466393" y="4440704"/>
            <a:ext cx="1096207" cy="679151"/>
          </a:xfrm>
          <a:prstGeom prst="rect">
            <a:avLst/>
          </a:prstGeom>
          <a:noFill/>
        </p:spPr>
      </p:pic>
      <p:pic>
        <p:nvPicPr>
          <p:cNvPr id="24"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609393" y="4440704"/>
            <a:ext cx="1096207" cy="679151"/>
          </a:xfrm>
          <a:prstGeom prst="rect">
            <a:avLst/>
          </a:prstGeom>
          <a:noFill/>
        </p:spPr>
      </p:pic>
      <p:sp>
        <p:nvSpPr>
          <p:cNvPr id="25" name="Rectangle 24"/>
          <p:cNvSpPr/>
          <p:nvPr/>
        </p:nvSpPr>
        <p:spPr>
          <a:xfrm>
            <a:off x="-76200" y="5633591"/>
            <a:ext cx="9144000" cy="538609"/>
          </a:xfrm>
          <a:prstGeom prst="rect">
            <a:avLst/>
          </a:prstGeom>
        </p:spPr>
        <p:txBody>
          <a:bodyPr wrap="square">
            <a:spAutoFit/>
          </a:bodyPr>
          <a:lstStyle/>
          <a:p>
            <a:pPr algn="ctr" rtl="1"/>
            <a:r>
              <a:rPr lang="fa-IR" sz="29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را طــوری تـحــت تـاثـیـر قـرار دهیم که </a:t>
            </a:r>
          </a:p>
        </p:txBody>
      </p:sp>
      <p:sp>
        <p:nvSpPr>
          <p:cNvPr id="15" name="Rectangle 14"/>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26" name="Rectangle 25"/>
          <p:cNvSpPr/>
          <p:nvPr/>
        </p:nvSpPr>
        <p:spPr>
          <a:xfrm>
            <a:off x="-76200" y="3352800"/>
            <a:ext cx="9144000" cy="1107996"/>
          </a:xfrm>
          <a:prstGeom prst="rect">
            <a:avLst/>
          </a:prstGeom>
        </p:spPr>
        <p:txBody>
          <a:bodyPr wrap="square">
            <a:spAutoFit/>
          </a:bodyPr>
          <a:lstStyle/>
          <a:p>
            <a:pPr algn="ctr" rtl="1"/>
            <a:r>
              <a:rPr lang="fa-IR" sz="6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چـطـور احـسـاسات</a:t>
            </a:r>
            <a:endParaRPr lang="en-US" sz="66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27" name="Rectangle 26"/>
          <p:cNvSpPr/>
          <p:nvPr/>
        </p:nvSpPr>
        <p:spPr>
          <a:xfrm>
            <a:off x="-76200" y="6197025"/>
            <a:ext cx="9143999" cy="569387"/>
          </a:xfrm>
          <a:prstGeom prst="rect">
            <a:avLst/>
          </a:prstGeom>
        </p:spPr>
        <p:txBody>
          <a:bodyPr wrap="square">
            <a:spAutoFit/>
          </a:bodyPr>
          <a:lstStyle/>
          <a:p>
            <a:pPr algn="ctr" rtl="1"/>
            <a:r>
              <a:rPr lang="fa-IR" sz="31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نتوانند درباره آن با دیگران حرف نزنند</a:t>
            </a:r>
            <a:endParaRPr lang="en-US" sz="31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14" name="Rectangle 13"/>
          <p:cNvSpPr/>
          <p:nvPr/>
        </p:nvSpPr>
        <p:spPr>
          <a:xfrm>
            <a:off x="609600" y="152400"/>
            <a:ext cx="9144000" cy="1569660"/>
          </a:xfrm>
          <a:prstGeom prst="rect">
            <a:avLst/>
          </a:prstGeom>
        </p:spPr>
        <p:txBody>
          <a:bodyPr wrap="square">
            <a:spAutoFit/>
          </a:bodyPr>
          <a:lstStyle/>
          <a:p>
            <a:pPr algn="ctr" rtl="1"/>
            <a:r>
              <a:rPr lang="fa-IR" sz="9600" dirty="0" smtClean="0">
                <a:ln>
                  <a:solidFill>
                    <a:srgbClr val="FFFF00"/>
                  </a:solidFill>
                </a:ln>
                <a:solidFill>
                  <a:srgbClr val="FFFF00"/>
                </a:solidFill>
                <a:effectLst>
                  <a:outerShdw blurRad="38100" dist="38100" dir="2700000" algn="tl">
                    <a:srgbClr val="000000">
                      <a:alpha val="43137"/>
                    </a:srgbClr>
                  </a:outerShdw>
                </a:effectLst>
                <a:cs typeface="A Zangar_Hamshahri" pitchFamily="2" charset="-78"/>
              </a:rPr>
              <a:t>احساسات</a:t>
            </a:r>
            <a:endParaRPr lang="en-US" sz="9600" dirty="0">
              <a:ln>
                <a:solidFill>
                  <a:srgbClr val="FFFF00"/>
                </a:solidFill>
              </a:ln>
              <a:solidFill>
                <a:srgbClr val="FFFF00"/>
              </a:solidFill>
              <a:effectLst>
                <a:outerShdw blurRad="38100" dist="38100" dir="2700000" algn="tl">
                  <a:srgbClr val="000000">
                    <a:alpha val="43137"/>
                  </a:srgbClr>
                </a:outerShdw>
              </a:effectLst>
              <a:cs typeface="A Zangar_Hamshahri" pitchFamily="2" charset="-78"/>
            </a:endParaRPr>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2"/>
          <p:cNvPicPr>
            <a:picLocks noChangeAspect="1" noChangeArrowheads="1"/>
          </p:cNvPicPr>
          <p:nvPr/>
        </p:nvPicPr>
        <p:blipFill>
          <a:blip r:embed="rId3" cstate="print">
            <a:lum contrast="-30000"/>
          </a:blip>
          <a:srcRect l="17485"/>
          <a:stretch>
            <a:fillRect/>
          </a:stretch>
        </p:blipFill>
        <p:spPr bwMode="auto">
          <a:xfrm>
            <a:off x="0" y="-533400"/>
            <a:ext cx="9144000" cy="7391400"/>
          </a:xfrm>
          <a:prstGeom prst="rect">
            <a:avLst/>
          </a:prstGeom>
          <a:noFill/>
          <a:ln w="9525">
            <a:noFill/>
            <a:miter lim="800000"/>
            <a:headEnd/>
            <a:tailEnd/>
          </a:ln>
          <a:effectLst/>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853768">
            <a:off x="-3698003" y="597425"/>
            <a:ext cx="9144000" cy="707886"/>
          </a:xfrm>
          <a:prstGeom prst="rect">
            <a:avLst/>
          </a:prstGeom>
        </p:spPr>
        <p:txBody>
          <a:bodyPr wrap="square">
            <a:spAutoFit/>
          </a:bodyPr>
          <a:lstStyle/>
          <a:p>
            <a:pPr algn="ctr" rtl="1"/>
            <a:r>
              <a:rPr lang="fa-IR"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سوم</a:t>
            </a:r>
            <a:endPar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pic>
        <p:nvPicPr>
          <p:cNvPr id="21"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3352800" y="4440704"/>
            <a:ext cx="1096207" cy="679151"/>
          </a:xfrm>
          <a:prstGeom prst="rect">
            <a:avLst/>
          </a:prstGeom>
          <a:noFill/>
        </p:spPr>
      </p:pic>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4466393" y="4440704"/>
            <a:ext cx="1096207" cy="679151"/>
          </a:xfrm>
          <a:prstGeom prst="rect">
            <a:avLst/>
          </a:prstGeom>
          <a:noFill/>
        </p:spPr>
      </p:pic>
      <p:pic>
        <p:nvPicPr>
          <p:cNvPr id="24"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609393" y="4440704"/>
            <a:ext cx="1096207" cy="679151"/>
          </a:xfrm>
          <a:prstGeom prst="rect">
            <a:avLst/>
          </a:prstGeom>
          <a:noFill/>
        </p:spPr>
      </p:pic>
      <p:sp>
        <p:nvSpPr>
          <p:cNvPr id="15" name="Rectangle 14"/>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22" name="Rectangle 21"/>
          <p:cNvSpPr/>
          <p:nvPr/>
        </p:nvSpPr>
        <p:spPr>
          <a:xfrm>
            <a:off x="609600" y="581561"/>
            <a:ext cx="9144000" cy="1323439"/>
          </a:xfrm>
          <a:prstGeom prst="rect">
            <a:avLst/>
          </a:prstGeom>
        </p:spPr>
        <p:txBody>
          <a:bodyPr wrap="square">
            <a:spAutoFit/>
          </a:bodyPr>
          <a:lstStyle/>
          <a:p>
            <a:pPr algn="ctr" rtl="1"/>
            <a:r>
              <a:rPr lang="fa-IR" sz="8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rPr>
              <a:t>محصولی بسازید که</a:t>
            </a:r>
            <a:endParaRPr 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endParaRPr>
          </a:p>
        </p:txBody>
      </p:sp>
      <p:sp>
        <p:nvSpPr>
          <p:cNvPr id="26" name="Rectangle 25"/>
          <p:cNvSpPr/>
          <p:nvPr/>
        </p:nvSpPr>
        <p:spPr>
          <a:xfrm>
            <a:off x="457200" y="3657600"/>
            <a:ext cx="9144000" cy="830997"/>
          </a:xfrm>
          <a:prstGeom prst="rect">
            <a:avLst/>
          </a:prstGeom>
        </p:spPr>
        <p:txBody>
          <a:bodyPr wrap="square">
            <a:spAutoFit/>
          </a:bodyPr>
          <a:lstStyle/>
          <a:p>
            <a:pPr algn="ctr" rtl="1"/>
            <a:r>
              <a:rPr lang="fa-IR"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آتش احساسات</a:t>
            </a:r>
            <a:endParaRPr lang="en-US" sz="48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27" name="Rectangle 26"/>
          <p:cNvSpPr/>
          <p:nvPr/>
        </p:nvSpPr>
        <p:spPr>
          <a:xfrm>
            <a:off x="533401" y="5334000"/>
            <a:ext cx="9143999" cy="1015663"/>
          </a:xfrm>
          <a:prstGeom prst="rect">
            <a:avLst/>
          </a:prstGeom>
        </p:spPr>
        <p:txBody>
          <a:bodyPr wrap="square">
            <a:spAutoFit/>
          </a:bodyPr>
          <a:lstStyle/>
          <a:p>
            <a:pPr algn="ctr" rtl="1"/>
            <a:r>
              <a:rPr lang="fa-IR"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Chamran" pitchFamily="2" charset="-78"/>
              </a:rPr>
              <a:t>را شعله‌ور کند</a:t>
            </a:r>
            <a:endParaRPr lang="en-US" sz="60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Chamran" pitchFamily="2" charset="-78"/>
            </a:endParaRPr>
          </a:p>
        </p:txBody>
      </p:sp>
      <p:sp>
        <p:nvSpPr>
          <p:cNvPr id="13" name="Rectangle 12"/>
          <p:cNvSpPr/>
          <p:nvPr/>
        </p:nvSpPr>
        <p:spPr>
          <a:xfrm>
            <a:off x="0" y="4267200"/>
            <a:ext cx="9144000" cy="1569660"/>
          </a:xfrm>
          <a:prstGeom prst="rect">
            <a:avLst/>
          </a:prstGeom>
        </p:spPr>
        <p:txBody>
          <a:bodyPr wrap="square">
            <a:spAutoFit/>
          </a:bodyPr>
          <a:lstStyle/>
          <a:p>
            <a:pPr algn="ctr"/>
            <a:r>
              <a:rPr lang="fa-IR" sz="96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Chamran" pitchFamily="2" charset="-78"/>
              </a:rPr>
              <a:t>مـــــــــــــردم</a:t>
            </a:r>
            <a:endParaRPr lang="en-US" sz="9600" dirty="0">
              <a:ln w="18415" cmpd="sng">
                <a:solidFill>
                  <a:srgbClr val="FFFF00"/>
                </a:solidFill>
                <a:prstDash val="solid"/>
              </a:ln>
              <a:solidFill>
                <a:srgbClr val="FFFF00"/>
              </a:solidFill>
              <a:effectLst>
                <a:outerShdw blurRad="63500" dir="3600000" algn="tl" rotWithShape="0">
                  <a:srgbClr val="000000">
                    <a:alpha val="70000"/>
                  </a:srgbClr>
                </a:outerShdw>
              </a:effectLst>
            </a:endParaRPr>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axkadeh\Axkade23538.jpg"/>
          <p:cNvPicPr>
            <a:picLocks noChangeAspect="1" noChangeArrowheads="1"/>
          </p:cNvPicPr>
          <p:nvPr/>
        </p:nvPicPr>
        <p:blipFill>
          <a:blip r:embed="rId2" cstate="print"/>
          <a:srcRect/>
          <a:stretch>
            <a:fillRect/>
          </a:stretch>
        </p:blipFill>
        <p:spPr bwMode="auto">
          <a:xfrm>
            <a:off x="-422910" y="0"/>
            <a:ext cx="9566910" cy="685800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چهارم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609600" y="0"/>
            <a:ext cx="9144000" cy="1862048"/>
          </a:xfrm>
          <a:prstGeom prst="rect">
            <a:avLst/>
          </a:prstGeom>
        </p:spPr>
        <p:txBody>
          <a:bodyPr wrap="square">
            <a:spAutoFit/>
          </a:bodyPr>
          <a:lstStyle/>
          <a:p>
            <a:pPr algn="ctr" rtl="1"/>
            <a:r>
              <a:rPr lang="fa-IR" sz="115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rPr>
              <a:t>عمومیت</a:t>
            </a:r>
            <a:endParaRPr lang="en-US" sz="11500" dirty="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endParaRPr>
          </a:p>
        </p:txBody>
      </p:sp>
      <p:sp>
        <p:nvSpPr>
          <p:cNvPr id="15" name="Rectangle 14"/>
          <p:cNvSpPr/>
          <p:nvPr/>
        </p:nvSpPr>
        <p:spPr>
          <a:xfrm rot="21089574">
            <a:off x="4456055" y="3812339"/>
            <a:ext cx="1258678" cy="2646878"/>
          </a:xfrm>
          <a:prstGeom prst="rect">
            <a:avLst/>
          </a:prstGeom>
        </p:spPr>
        <p:txBody>
          <a:bodyPr wrap="none">
            <a:spAutoFit/>
          </a:bodyPr>
          <a:lstStyle/>
          <a:p>
            <a:r>
              <a:rPr lang="fa-IR" sz="16600" b="1" dirty="0" smtClean="0">
                <a:ln>
                  <a:solidFill>
                    <a:srgbClr val="FFFF00"/>
                  </a:solidFill>
                </a:ln>
                <a:solidFill>
                  <a:srgbClr val="FFFF00"/>
                </a:solidFill>
                <a:cs typeface="B Nazanin" pitchFamily="2" charset="-78"/>
              </a:rPr>
              <a:t>4</a:t>
            </a:r>
            <a:endParaRPr lang="en-US" sz="16600" b="1" dirty="0">
              <a:ln>
                <a:solidFill>
                  <a:srgbClr val="FFFF00"/>
                </a:solidFill>
              </a:ln>
              <a:solidFill>
                <a:srgbClr val="FFFF00"/>
              </a:solidFill>
              <a:cs typeface="B Nazanin" pitchFamily="2" charset="-78"/>
            </a:endParaRPr>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axkadeh\Axkade23538.jpg"/>
          <p:cNvPicPr>
            <a:picLocks noChangeAspect="1" noChangeArrowheads="1"/>
          </p:cNvPicPr>
          <p:nvPr/>
        </p:nvPicPr>
        <p:blipFill>
          <a:blip r:embed="rId2" cstate="print"/>
          <a:srcRect/>
          <a:stretch>
            <a:fillRect/>
          </a:stretch>
        </p:blipFill>
        <p:spPr bwMode="auto">
          <a:xfrm>
            <a:off x="-422910" y="0"/>
            <a:ext cx="9566910" cy="685800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چهارم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609600" y="0"/>
            <a:ext cx="9144000" cy="1862048"/>
          </a:xfrm>
          <a:prstGeom prst="rect">
            <a:avLst/>
          </a:prstGeom>
        </p:spPr>
        <p:txBody>
          <a:bodyPr wrap="square">
            <a:spAutoFit/>
          </a:bodyPr>
          <a:lstStyle/>
          <a:p>
            <a:pPr algn="ctr" rtl="1"/>
            <a:r>
              <a:rPr lang="fa-IR" sz="115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rPr>
              <a:t>عمومیت</a:t>
            </a:r>
            <a:endParaRPr lang="en-US" sz="11500" dirty="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endParaRPr>
          </a:p>
        </p:txBody>
      </p:sp>
      <p:sp>
        <p:nvSpPr>
          <p:cNvPr id="9" name="Rectangle 8"/>
          <p:cNvSpPr/>
          <p:nvPr/>
        </p:nvSpPr>
        <p:spPr>
          <a:xfrm>
            <a:off x="228600" y="2772757"/>
            <a:ext cx="9144000" cy="1446550"/>
          </a:xfrm>
          <a:prstGeom prst="rect">
            <a:avLst/>
          </a:prstGeom>
        </p:spPr>
        <p:txBody>
          <a:bodyPr wrap="square">
            <a:spAutoFit/>
          </a:bodyPr>
          <a:lstStyle/>
          <a:p>
            <a:pPr algn="ctr"/>
            <a:r>
              <a:rPr lang="fa-IR" sz="88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Chamran" pitchFamily="2" charset="-78"/>
              </a:rPr>
              <a:t>مـــــــــــــردم</a:t>
            </a:r>
            <a:endParaRPr lang="en-US" sz="8800" dirty="0">
              <a:ln w="18415" cmpd="sng">
                <a:solidFill>
                  <a:srgbClr val="FFFF00"/>
                </a:solidFill>
                <a:prstDash val="solid"/>
              </a:ln>
              <a:solidFill>
                <a:srgbClr val="FFFF00"/>
              </a:solidFill>
              <a:effectLst>
                <a:outerShdw blurRad="63500" dir="3600000" algn="tl" rotWithShape="0">
                  <a:srgbClr val="000000">
                    <a:alpha val="70000"/>
                  </a:srgbClr>
                </a:outerShdw>
              </a:effectLst>
            </a:endParaRPr>
          </a:p>
        </p:txBody>
      </p:sp>
      <p:pic>
        <p:nvPicPr>
          <p:cNvPr id="10" name="Picture 6" descr="https://openclipart.org/image/2400px/svg_to_png/226095/Professional-People-Silhouette.png"/>
          <p:cNvPicPr>
            <a:picLocks noChangeAspect="1" noChangeArrowheads="1"/>
          </p:cNvPicPr>
          <p:nvPr/>
        </p:nvPicPr>
        <p:blipFill>
          <a:blip r:embed="rId3" cstate="print"/>
          <a:srcRect/>
          <a:stretch>
            <a:fillRect/>
          </a:stretch>
        </p:blipFill>
        <p:spPr bwMode="auto">
          <a:xfrm>
            <a:off x="3581400" y="2847707"/>
            <a:ext cx="1096207" cy="679151"/>
          </a:xfrm>
          <a:prstGeom prst="rect">
            <a:avLst/>
          </a:prstGeom>
          <a:noFill/>
        </p:spPr>
      </p:pic>
      <p:pic>
        <p:nvPicPr>
          <p:cNvPr id="11" name="Picture 6" descr="https://openclipart.org/image/2400px/svg_to_png/226095/Professional-People-Silhouette.png"/>
          <p:cNvPicPr>
            <a:picLocks noChangeAspect="1" noChangeArrowheads="1"/>
          </p:cNvPicPr>
          <p:nvPr/>
        </p:nvPicPr>
        <p:blipFill>
          <a:blip r:embed="rId3" cstate="print"/>
          <a:srcRect/>
          <a:stretch>
            <a:fillRect/>
          </a:stretch>
        </p:blipFill>
        <p:spPr bwMode="auto">
          <a:xfrm>
            <a:off x="4694993" y="2847707"/>
            <a:ext cx="1096207" cy="679151"/>
          </a:xfrm>
          <a:prstGeom prst="rect">
            <a:avLst/>
          </a:prstGeom>
          <a:noFill/>
        </p:spPr>
      </p:pic>
      <p:pic>
        <p:nvPicPr>
          <p:cNvPr id="12" name="Picture 6" descr="https://openclipart.org/image/2400px/svg_to_png/226095/Professional-People-Silhouette.png"/>
          <p:cNvPicPr>
            <a:picLocks noChangeAspect="1" noChangeArrowheads="1"/>
          </p:cNvPicPr>
          <p:nvPr/>
        </p:nvPicPr>
        <p:blipFill>
          <a:blip r:embed="rId3" cstate="print"/>
          <a:srcRect/>
          <a:stretch>
            <a:fillRect/>
          </a:stretch>
        </p:blipFill>
        <p:spPr bwMode="auto">
          <a:xfrm>
            <a:off x="5837993" y="2847707"/>
            <a:ext cx="1096207" cy="679151"/>
          </a:xfrm>
          <a:prstGeom prst="rect">
            <a:avLst/>
          </a:prstGeom>
          <a:noFill/>
        </p:spPr>
      </p:pic>
      <p:sp>
        <p:nvSpPr>
          <p:cNvPr id="13" name="Rectangle 12"/>
          <p:cNvSpPr/>
          <p:nvPr/>
        </p:nvSpPr>
        <p:spPr>
          <a:xfrm>
            <a:off x="1447800" y="1828800"/>
            <a:ext cx="7543800" cy="1077218"/>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اگر بعضی‌ها از محصول ما</a:t>
            </a:r>
          </a:p>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استفاده می‌کنند آیا بقیه</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14" name="Rectangle 13"/>
          <p:cNvSpPr/>
          <p:nvPr/>
        </p:nvSpPr>
        <p:spPr>
          <a:xfrm>
            <a:off x="609601" y="3741003"/>
            <a:ext cx="9143999" cy="830997"/>
          </a:xfrm>
          <a:prstGeom prst="rect">
            <a:avLst/>
          </a:prstGeom>
        </p:spPr>
        <p:txBody>
          <a:bodyPr wrap="square">
            <a:spAutoFit/>
          </a:bodyPr>
          <a:lstStyle/>
          <a:p>
            <a:pPr algn="ctr" rtl="1"/>
            <a:r>
              <a:rPr lang="fa-IR"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آن را می‌بـینند؟</a:t>
            </a:r>
            <a:endParaRPr lang="en-US" sz="48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axkadeh\Axkade23538.jpg"/>
          <p:cNvPicPr>
            <a:picLocks noChangeAspect="1" noChangeArrowheads="1"/>
          </p:cNvPicPr>
          <p:nvPr/>
        </p:nvPicPr>
        <p:blipFill>
          <a:blip r:embed="rId3" cstate="print"/>
          <a:srcRect/>
          <a:stretch>
            <a:fillRect/>
          </a:stretch>
        </p:blipFill>
        <p:spPr bwMode="auto">
          <a:xfrm>
            <a:off x="-422910" y="0"/>
            <a:ext cx="9566910" cy="685800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چهارم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685800" y="381000"/>
            <a:ext cx="9144000" cy="1446550"/>
          </a:xfrm>
          <a:prstGeom prst="rect">
            <a:avLst/>
          </a:prstGeom>
        </p:spPr>
        <p:txBody>
          <a:bodyPr wrap="square">
            <a:spAutoFit/>
          </a:bodyPr>
          <a:lstStyle/>
          <a:p>
            <a:pPr algn="ctr" rtl="1"/>
            <a:r>
              <a:rPr lang="fa-IR" sz="8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rPr>
              <a:t>محصولی که</a:t>
            </a:r>
            <a:endParaRPr lang="en-US" sz="88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endParaRPr>
          </a:p>
        </p:txBody>
      </p:sp>
      <p:sp>
        <p:nvSpPr>
          <p:cNvPr id="9" name="Rectangle 8"/>
          <p:cNvSpPr/>
          <p:nvPr/>
        </p:nvSpPr>
        <p:spPr>
          <a:xfrm>
            <a:off x="-152400" y="2514600"/>
            <a:ext cx="9144000" cy="1862048"/>
          </a:xfrm>
          <a:prstGeom prst="rect">
            <a:avLst/>
          </a:prstGeom>
        </p:spPr>
        <p:txBody>
          <a:bodyPr wrap="square">
            <a:spAutoFit/>
          </a:bodyPr>
          <a:lstStyle/>
          <a:p>
            <a:pPr algn="ctr" rtl="1"/>
            <a:r>
              <a:rPr lang="fa-IR" sz="11500" dirty="0" smtClean="0">
                <a:ln w="18415" cmpd="sng">
                  <a:noFill/>
                  <a:prstDash val="solid"/>
                </a:ln>
                <a:solidFill>
                  <a:srgbClr val="FFFF00"/>
                </a:solidFill>
                <a:effectLst>
                  <a:outerShdw blurRad="38100" dist="38100" dir="2700000" algn="tl">
                    <a:srgbClr val="000000">
                      <a:alpha val="43137"/>
                    </a:srgbClr>
                  </a:outerShdw>
                </a:effectLst>
                <a:cs typeface="A Chamran" pitchFamily="2" charset="-78"/>
              </a:rPr>
              <a:t>رشـــــــــــــــــــد</a:t>
            </a:r>
            <a:endParaRPr lang="en-US" sz="11500" dirty="0">
              <a:ln w="18415" cmpd="sng">
                <a:noFill/>
                <a:prstDash val="solid"/>
              </a:ln>
              <a:solidFill>
                <a:srgbClr val="FFFF00"/>
              </a:solidFill>
              <a:effectLst>
                <a:outerShdw blurRad="38100" dist="38100" dir="2700000" algn="tl">
                  <a:srgbClr val="000000">
                    <a:alpha val="43137"/>
                  </a:srgbClr>
                </a:outerShdw>
              </a:effectLst>
            </a:endParaRPr>
          </a:p>
        </p:txBody>
      </p:sp>
      <p:pic>
        <p:nvPicPr>
          <p:cNvPr id="1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3581400" y="2847707"/>
            <a:ext cx="1096207" cy="679151"/>
          </a:xfrm>
          <a:prstGeom prst="rect">
            <a:avLst/>
          </a:prstGeom>
          <a:noFill/>
        </p:spPr>
      </p:pic>
      <p:pic>
        <p:nvPicPr>
          <p:cNvPr id="11"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4694993" y="2847707"/>
            <a:ext cx="1096207" cy="679151"/>
          </a:xfrm>
          <a:prstGeom prst="rect">
            <a:avLst/>
          </a:prstGeom>
          <a:noFill/>
        </p:spPr>
      </p:pic>
      <p:pic>
        <p:nvPicPr>
          <p:cNvPr id="12"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837993" y="2847707"/>
            <a:ext cx="1096207" cy="679151"/>
          </a:xfrm>
          <a:prstGeom prst="rect">
            <a:avLst/>
          </a:prstGeom>
          <a:noFill/>
        </p:spPr>
      </p:pic>
      <p:sp>
        <p:nvSpPr>
          <p:cNvPr id="14" name="Rectangle 13"/>
          <p:cNvSpPr/>
          <p:nvPr/>
        </p:nvSpPr>
        <p:spPr>
          <a:xfrm>
            <a:off x="685801" y="2158425"/>
            <a:ext cx="9143999" cy="584775"/>
          </a:xfrm>
          <a:prstGeom prst="rect">
            <a:avLst/>
          </a:prstGeom>
        </p:spPr>
        <p:txBody>
          <a:bodyPr wrap="square">
            <a:spAutoFit/>
          </a:bodyPr>
          <a:lstStyle/>
          <a:p>
            <a:pPr algn="ctr" rtl="1"/>
            <a:r>
              <a:rPr lang="fa-IR" sz="3200" dirty="0" smtClean="0">
                <a:solidFill>
                  <a:schemeClr val="bg1"/>
                </a:solidFill>
                <a:cs typeface="A  Mitra_5 (MRT)" pitchFamily="2" charset="-78"/>
              </a:rPr>
              <a:t>برای نمایش ساخته شود</a:t>
            </a:r>
            <a:endParaRPr lang="en-US" sz="3200" dirty="0">
              <a:solidFill>
                <a:schemeClr val="bg1"/>
              </a:solidFill>
              <a:cs typeface="A  Mitra_5 (MRT)" pitchFamily="2" charset="-78"/>
            </a:endParaRPr>
          </a:p>
        </p:txBody>
      </p:sp>
      <p:sp>
        <p:nvSpPr>
          <p:cNvPr id="16" name="Rectangle 15"/>
          <p:cNvSpPr/>
          <p:nvPr/>
        </p:nvSpPr>
        <p:spPr>
          <a:xfrm>
            <a:off x="762000" y="3834825"/>
            <a:ext cx="9143999" cy="646331"/>
          </a:xfrm>
          <a:prstGeom prst="rect">
            <a:avLst/>
          </a:prstGeom>
        </p:spPr>
        <p:txBody>
          <a:bodyPr wrap="square">
            <a:spAutoFit/>
          </a:bodyPr>
          <a:lstStyle/>
          <a:p>
            <a:pPr algn="ctr" rtl="1"/>
            <a:r>
              <a:rPr lang="fa-IR" sz="3600" dirty="0" smtClean="0">
                <a:solidFill>
                  <a:schemeClr val="bg1"/>
                </a:solidFill>
                <a:cs typeface="A  Mitra_5 (MRT)" pitchFamily="2" charset="-78"/>
              </a:rPr>
              <a:t>خــــواهـــــد کــرد</a:t>
            </a:r>
            <a:endParaRPr lang="en-US" sz="3600" dirty="0">
              <a:solidFill>
                <a:schemeClr val="bg1"/>
              </a:solidFill>
              <a:cs typeface="A  Mitra_5 (MRT)" pitchFamily="2" charset="-78"/>
            </a:endParaRPr>
          </a:p>
        </p:txBody>
      </p:sp>
      <p:pic>
        <p:nvPicPr>
          <p:cNvPr id="13"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2438400" y="2847706"/>
            <a:ext cx="1096207" cy="679151"/>
          </a:xfrm>
          <a:prstGeom prst="rect">
            <a:avLst/>
          </a:prstGeom>
          <a:noFill/>
        </p:spPr>
      </p:pic>
      <p:pic>
        <p:nvPicPr>
          <p:cNvPr id="15"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1291490" y="2839411"/>
            <a:ext cx="1096207" cy="679151"/>
          </a:xfrm>
          <a:prstGeom prst="rect">
            <a:avLst/>
          </a:prstGeom>
          <a:noFill/>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D:\axkadeh\Axkade23538.jpg"/>
          <p:cNvPicPr>
            <a:picLocks noChangeAspect="1" noChangeArrowheads="1"/>
          </p:cNvPicPr>
          <p:nvPr/>
        </p:nvPicPr>
        <p:blipFill>
          <a:blip r:embed="rId3" cstate="print"/>
          <a:srcRect/>
          <a:stretch>
            <a:fillRect/>
          </a:stretch>
        </p:blipFill>
        <p:spPr bwMode="auto">
          <a:xfrm>
            <a:off x="-422910" y="0"/>
            <a:ext cx="9566910" cy="685800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چهارم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76200" y="838200"/>
            <a:ext cx="9144000" cy="1323439"/>
          </a:xfrm>
          <a:prstGeom prst="rect">
            <a:avLst/>
          </a:prstGeom>
        </p:spPr>
        <p:txBody>
          <a:bodyPr wrap="square">
            <a:spAutoFit/>
          </a:bodyPr>
          <a:lstStyle/>
          <a:p>
            <a:pPr algn="ctr" rtl="1"/>
            <a:r>
              <a:rPr lang="fa-IR" sz="8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rPr>
              <a:t>الگوهای رفتاری</a:t>
            </a:r>
            <a:endParaRPr 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endParaRPr>
          </a:p>
        </p:txBody>
      </p:sp>
      <p:sp>
        <p:nvSpPr>
          <p:cNvPr id="14" name="Rectangle 13"/>
          <p:cNvSpPr/>
          <p:nvPr/>
        </p:nvSpPr>
        <p:spPr>
          <a:xfrm>
            <a:off x="609600" y="2209800"/>
            <a:ext cx="9143999"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  Mitra_"/>
                <a:cs typeface="A  Mitra_5 (MRT)" pitchFamily="2" charset="-78"/>
              </a:rPr>
              <a:t>بسازید که همیشه بین </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  Mitra_"/>
              <a:cs typeface="A  Mitra_5 (MRT)" pitchFamily="2" charset="-78"/>
            </a:endParaRPr>
          </a:p>
        </p:txBody>
      </p:sp>
      <p:sp>
        <p:nvSpPr>
          <p:cNvPr id="16" name="Rectangle 15"/>
          <p:cNvSpPr/>
          <p:nvPr/>
        </p:nvSpPr>
        <p:spPr>
          <a:xfrm>
            <a:off x="685800" y="3802559"/>
            <a:ext cx="9143999" cy="769441"/>
          </a:xfrm>
          <a:prstGeom prst="rect">
            <a:avLst/>
          </a:prstGeom>
        </p:spPr>
        <p:txBody>
          <a:bodyPr wrap="square">
            <a:spAutoFit/>
          </a:bodyPr>
          <a:lstStyle/>
          <a:p>
            <a:pPr algn="ctr" rtl="1"/>
            <a:r>
              <a:rPr lang="fa-IR" sz="44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جامعه باقی بماند</a:t>
            </a:r>
            <a:endParaRPr lang="en-US" sz="44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17" name="Rectangle 16"/>
          <p:cNvSpPr/>
          <p:nvPr/>
        </p:nvSpPr>
        <p:spPr>
          <a:xfrm>
            <a:off x="228600" y="2772757"/>
            <a:ext cx="9144000" cy="1446550"/>
          </a:xfrm>
          <a:prstGeom prst="rect">
            <a:avLst/>
          </a:prstGeom>
        </p:spPr>
        <p:txBody>
          <a:bodyPr wrap="square">
            <a:spAutoFit/>
          </a:bodyPr>
          <a:lstStyle/>
          <a:p>
            <a:pPr algn="ctr"/>
            <a:r>
              <a:rPr lang="fa-IR" sz="88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Chamran" pitchFamily="2" charset="-78"/>
              </a:rPr>
              <a:t>مـــــــــــــردم</a:t>
            </a:r>
            <a:endParaRPr lang="en-US" sz="8800" dirty="0">
              <a:ln w="18415" cmpd="sng">
                <a:solidFill>
                  <a:srgbClr val="FFFF00"/>
                </a:solidFill>
                <a:prstDash val="solid"/>
              </a:ln>
              <a:solidFill>
                <a:srgbClr val="FFFF00"/>
              </a:solidFill>
              <a:effectLst>
                <a:outerShdw blurRad="63500" dir="3600000" algn="tl" rotWithShape="0">
                  <a:srgbClr val="000000">
                    <a:alpha val="70000"/>
                  </a:srgbClr>
                </a:outerShdw>
              </a:effectLst>
            </a:endParaRPr>
          </a:p>
        </p:txBody>
      </p:sp>
      <p:pic>
        <p:nvPicPr>
          <p:cNvPr id="18"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3581400" y="2847707"/>
            <a:ext cx="1096207" cy="679151"/>
          </a:xfrm>
          <a:prstGeom prst="rect">
            <a:avLst/>
          </a:prstGeom>
          <a:noFill/>
        </p:spPr>
      </p:pic>
      <p:pic>
        <p:nvPicPr>
          <p:cNvPr id="19"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4694993" y="2847707"/>
            <a:ext cx="1096207" cy="679151"/>
          </a:xfrm>
          <a:prstGeom prst="rect">
            <a:avLst/>
          </a:prstGeom>
          <a:noFill/>
        </p:spPr>
      </p:pic>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837993" y="2847707"/>
            <a:ext cx="1096207" cy="679151"/>
          </a:xfrm>
          <a:prstGeom prst="rect">
            <a:avLst/>
          </a:prstGeom>
          <a:noFill/>
        </p:spPr>
      </p:pic>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xkadeh\200H.jpg"/>
          <p:cNvPicPr>
            <a:picLocks noChangeAspect="1" noChangeArrowheads="1"/>
          </p:cNvPicPr>
          <p:nvPr/>
        </p:nvPicPr>
        <p:blipFill>
          <a:blip r:embed="rId3" cstate="print"/>
          <a:srcRect r="11118"/>
          <a:stretch>
            <a:fillRect/>
          </a:stretch>
        </p:blipFill>
        <p:spPr bwMode="auto">
          <a:xfrm>
            <a:off x="1" y="0"/>
            <a:ext cx="9143999" cy="6858000"/>
          </a:xfrm>
          <a:prstGeom prst="rect">
            <a:avLst/>
          </a:prstGeom>
          <a:noFill/>
        </p:spPr>
      </p:pic>
      <p:sp>
        <p:nvSpPr>
          <p:cNvPr id="15" name="Rectangle 14"/>
          <p:cNvSpPr/>
          <p:nvPr/>
        </p:nvSpPr>
        <p:spPr>
          <a:xfrm>
            <a:off x="0" y="0"/>
            <a:ext cx="9144000" cy="6858000"/>
          </a:xfrm>
          <a:prstGeom prst="rect">
            <a:avLst/>
          </a:prstGeom>
          <a:solidFill>
            <a:srgbClr val="000000">
              <a:alpha val="2000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پنجم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76200" y="533400"/>
            <a:ext cx="9144000" cy="1323439"/>
          </a:xfrm>
          <a:prstGeom prst="rect">
            <a:avLst/>
          </a:prstGeom>
        </p:spPr>
        <p:txBody>
          <a:bodyPr wrap="square">
            <a:spAutoFit/>
          </a:bodyPr>
          <a:lstStyle/>
          <a:p>
            <a:pPr algn="ctr" rtl="1"/>
            <a:r>
              <a:rPr lang="fa-IR" sz="80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rPr>
              <a:t>ارزش کاربردی</a:t>
            </a:r>
            <a:endParaRPr lang="en-US" sz="8000" dirty="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endParaRPr>
          </a:p>
        </p:txBody>
      </p:sp>
      <p:sp>
        <p:nvSpPr>
          <p:cNvPr id="13" name="Rectangle 12"/>
          <p:cNvSpPr/>
          <p:nvPr/>
        </p:nvSpPr>
        <p:spPr>
          <a:xfrm rot="2087519">
            <a:off x="4266079" y="3133980"/>
            <a:ext cx="1556836" cy="3154710"/>
          </a:xfrm>
          <a:prstGeom prst="rect">
            <a:avLst/>
          </a:prstGeom>
        </p:spPr>
        <p:txBody>
          <a:bodyPr wrap="none">
            <a:spAutoFit/>
          </a:bodyPr>
          <a:lstStyle/>
          <a:p>
            <a:r>
              <a:rPr lang="fa-IR" sz="19900" b="1" dirty="0" smtClean="0">
                <a:ln>
                  <a:solidFill>
                    <a:srgbClr val="FFFF00"/>
                  </a:solidFill>
                </a:ln>
                <a:solidFill>
                  <a:srgbClr val="FFFF00"/>
                </a:solidFill>
                <a:cs typeface="B Nazanin" pitchFamily="2" charset="-78"/>
              </a:rPr>
              <a:t>5</a:t>
            </a:r>
            <a:endParaRPr lang="en-US" sz="19900" b="1" dirty="0">
              <a:ln>
                <a:solidFill>
                  <a:srgbClr val="FFFF00"/>
                </a:solidFill>
              </a:ln>
              <a:solidFill>
                <a:srgbClr val="FFFF00"/>
              </a:solidFill>
              <a:cs typeface="B Nazanin" pitchFamily="2" charset="-78"/>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xkadeh\200H.jpg"/>
          <p:cNvPicPr>
            <a:picLocks noChangeAspect="1" noChangeArrowheads="1"/>
          </p:cNvPicPr>
          <p:nvPr/>
        </p:nvPicPr>
        <p:blipFill>
          <a:blip r:embed="rId3" cstate="print"/>
          <a:srcRect r="11118"/>
          <a:stretch>
            <a:fillRect/>
          </a:stretch>
        </p:blipFill>
        <p:spPr bwMode="auto">
          <a:xfrm>
            <a:off x="1" y="0"/>
            <a:ext cx="9143999" cy="6858000"/>
          </a:xfrm>
          <a:prstGeom prst="rect">
            <a:avLst/>
          </a:prstGeom>
          <a:noFill/>
        </p:spPr>
      </p:pic>
      <p:sp>
        <p:nvSpPr>
          <p:cNvPr id="15" name="Rectangle 14"/>
          <p:cNvSpPr/>
          <p:nvPr/>
        </p:nvSpPr>
        <p:spPr>
          <a:xfrm>
            <a:off x="0" y="0"/>
            <a:ext cx="9144000" cy="6858000"/>
          </a:xfrm>
          <a:prstGeom prst="rect">
            <a:avLst/>
          </a:prstGeom>
          <a:solidFill>
            <a:srgbClr val="000000">
              <a:alpha val="2000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پنجم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76200" y="533400"/>
            <a:ext cx="9144000" cy="1323439"/>
          </a:xfrm>
          <a:prstGeom prst="rect">
            <a:avLst/>
          </a:prstGeom>
        </p:spPr>
        <p:txBody>
          <a:bodyPr wrap="square">
            <a:spAutoFit/>
          </a:bodyPr>
          <a:lstStyle/>
          <a:p>
            <a:pPr algn="ctr" rtl="1"/>
            <a:r>
              <a:rPr lang="fa-IR" sz="80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rPr>
              <a:t>ارزش کاربردی</a:t>
            </a:r>
            <a:endParaRPr lang="en-US" sz="8000" dirty="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endParaRPr>
          </a:p>
        </p:txBody>
      </p:sp>
      <p:sp>
        <p:nvSpPr>
          <p:cNvPr id="14" name="Rectangle 13"/>
          <p:cNvSpPr/>
          <p:nvPr/>
        </p:nvSpPr>
        <p:spPr>
          <a:xfrm>
            <a:off x="-2057400" y="3124200"/>
            <a:ext cx="9143999" cy="1446550"/>
          </a:xfrm>
          <a:prstGeom prst="rect">
            <a:avLst/>
          </a:prstGeom>
        </p:spPr>
        <p:txBody>
          <a:bodyPr wrap="square">
            <a:spAutoFit/>
          </a:bodyPr>
          <a:lstStyle/>
          <a:p>
            <a:pPr algn="ctr" rtl="1"/>
            <a:r>
              <a:rPr lang="fa-IR"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چطور می‌توانیم چیزی</a:t>
            </a:r>
          </a:p>
          <a:p>
            <a:pPr algn="ctr" rtl="1"/>
            <a:r>
              <a:rPr lang="fa-IR"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بسازیم که به نظر</a:t>
            </a:r>
            <a:endParaRPr lang="en-US" sz="48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16" name="Rectangle 15"/>
          <p:cNvSpPr/>
          <p:nvPr/>
        </p:nvSpPr>
        <p:spPr>
          <a:xfrm>
            <a:off x="-2057399" y="5841087"/>
            <a:ext cx="9143999" cy="923330"/>
          </a:xfrm>
          <a:prstGeom prst="rect">
            <a:avLst/>
          </a:prstGeom>
        </p:spPr>
        <p:txBody>
          <a:bodyPr wrap="square">
            <a:spAutoFit/>
          </a:bodyPr>
          <a:lstStyle/>
          <a:p>
            <a:pPr algn="ctr" rtl="1"/>
            <a:r>
              <a:rPr lang="fa-IR"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مفــــید برسد؟</a:t>
            </a:r>
            <a:endParaRPr lang="en-US" sz="54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17" name="Rectangle 16"/>
          <p:cNvSpPr/>
          <p:nvPr/>
        </p:nvSpPr>
        <p:spPr>
          <a:xfrm>
            <a:off x="-2057400" y="4669066"/>
            <a:ext cx="9144000" cy="1446550"/>
          </a:xfrm>
          <a:prstGeom prst="rect">
            <a:avLst/>
          </a:prstGeom>
        </p:spPr>
        <p:txBody>
          <a:bodyPr wrap="square">
            <a:spAutoFit/>
          </a:bodyPr>
          <a:lstStyle/>
          <a:p>
            <a:pPr algn="ctr" rtl="1"/>
            <a:r>
              <a:rPr lang="fa-IR" sz="88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Chamran" pitchFamily="2" charset="-78"/>
              </a:rPr>
              <a:t>مــــــــردم</a:t>
            </a:r>
            <a:endParaRPr lang="en-US" sz="8800" dirty="0">
              <a:ln w="18415" cmpd="sng">
                <a:solidFill>
                  <a:srgbClr val="FFFF00"/>
                </a:solidFill>
                <a:prstDash val="solid"/>
              </a:ln>
              <a:solidFill>
                <a:srgbClr val="FFFF00"/>
              </a:solidFill>
              <a:effectLst>
                <a:outerShdw blurRad="63500" dir="3600000" algn="tl" rotWithShape="0">
                  <a:srgbClr val="000000">
                    <a:alpha val="70000"/>
                  </a:srgbClr>
                </a:outerShdw>
              </a:effectLst>
            </a:endParaRPr>
          </a:p>
        </p:txBody>
      </p:sp>
      <p:pic>
        <p:nvPicPr>
          <p:cNvPr id="18"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1828800" y="4744016"/>
            <a:ext cx="1096207" cy="679151"/>
          </a:xfrm>
          <a:prstGeom prst="rect">
            <a:avLst/>
          </a:prstGeom>
          <a:noFill/>
        </p:spPr>
      </p:pic>
      <p:pic>
        <p:nvPicPr>
          <p:cNvPr id="19"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2942393" y="4744016"/>
            <a:ext cx="1096207" cy="679151"/>
          </a:xfrm>
          <a:prstGeom prst="rect">
            <a:avLst/>
          </a:prstGeom>
          <a:noFill/>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xkadeh\200H.jpg"/>
          <p:cNvPicPr>
            <a:picLocks noChangeAspect="1" noChangeArrowheads="1"/>
          </p:cNvPicPr>
          <p:nvPr/>
        </p:nvPicPr>
        <p:blipFill>
          <a:blip r:embed="rId3" cstate="print"/>
          <a:srcRect r="11118"/>
          <a:stretch>
            <a:fillRect/>
          </a:stretch>
        </p:blipFill>
        <p:spPr bwMode="auto">
          <a:xfrm>
            <a:off x="1" y="0"/>
            <a:ext cx="9143999" cy="6858000"/>
          </a:xfrm>
          <a:prstGeom prst="rect">
            <a:avLst/>
          </a:prstGeom>
          <a:noFill/>
        </p:spPr>
      </p:pic>
      <p:sp>
        <p:nvSpPr>
          <p:cNvPr id="15" name="Rectangle 14"/>
          <p:cNvSpPr/>
          <p:nvPr/>
        </p:nvSpPr>
        <p:spPr>
          <a:xfrm>
            <a:off x="0" y="0"/>
            <a:ext cx="9144000" cy="6858000"/>
          </a:xfrm>
          <a:prstGeom prst="rect">
            <a:avLst/>
          </a:prstGeom>
          <a:solidFill>
            <a:srgbClr val="000000">
              <a:alpha val="2000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پنجم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381000" y="533400"/>
            <a:ext cx="9144000" cy="1323439"/>
          </a:xfrm>
          <a:prstGeom prst="rect">
            <a:avLst/>
          </a:prstGeom>
        </p:spPr>
        <p:txBody>
          <a:bodyPr wrap="square">
            <a:spAutoFit/>
          </a:bodyPr>
          <a:lstStyle/>
          <a:p>
            <a:pPr algn="ctr" rtl="1"/>
            <a:r>
              <a:rPr lang="fa-IR" sz="8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rPr>
              <a:t>چیزی بسازید که</a:t>
            </a:r>
            <a:endParaRPr lang="en-US" sz="80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endParaRPr>
          </a:p>
        </p:txBody>
      </p:sp>
      <p:sp>
        <p:nvSpPr>
          <p:cNvPr id="16" name="Rectangle 15"/>
          <p:cNvSpPr/>
          <p:nvPr/>
        </p:nvSpPr>
        <p:spPr>
          <a:xfrm>
            <a:off x="-2057399" y="3776008"/>
            <a:ext cx="9143999" cy="1323439"/>
          </a:xfrm>
          <a:prstGeom prst="rect">
            <a:avLst/>
          </a:prstGeom>
        </p:spPr>
        <p:txBody>
          <a:bodyPr wrap="square">
            <a:spAutoFit/>
          </a:bodyPr>
          <a:lstStyle/>
          <a:p>
            <a:pPr algn="ctr" rtl="1"/>
            <a:r>
              <a:rPr lang="fa-IR"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دوست دارند همدیگر را </a:t>
            </a:r>
          </a:p>
          <a:p>
            <a:pPr algn="ctr" rtl="1"/>
            <a:r>
              <a:rPr lang="fa-IR"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برای به دست آوردن آن </a:t>
            </a:r>
          </a:p>
        </p:txBody>
      </p:sp>
      <p:sp>
        <p:nvSpPr>
          <p:cNvPr id="17" name="Rectangle 16"/>
          <p:cNvSpPr/>
          <p:nvPr/>
        </p:nvSpPr>
        <p:spPr>
          <a:xfrm>
            <a:off x="0" y="2363450"/>
            <a:ext cx="9144000" cy="1446550"/>
          </a:xfrm>
          <a:prstGeom prst="rect">
            <a:avLst/>
          </a:prstGeom>
        </p:spPr>
        <p:txBody>
          <a:bodyPr wrap="square">
            <a:spAutoFit/>
          </a:bodyPr>
          <a:lstStyle/>
          <a:p>
            <a:pPr algn="ctr" rtl="1"/>
            <a:r>
              <a:rPr lang="fa-IR" sz="88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Chamran" pitchFamily="2" charset="-78"/>
              </a:rPr>
              <a:t>مــــــــــــــــــــــــردم</a:t>
            </a:r>
            <a:endParaRPr lang="en-US" sz="8800" dirty="0">
              <a:ln w="18415" cmpd="sng">
                <a:solidFill>
                  <a:srgbClr val="FFFF00"/>
                </a:solidFill>
                <a:prstDash val="solid"/>
              </a:ln>
              <a:solidFill>
                <a:srgbClr val="FFFF00"/>
              </a:solidFill>
              <a:effectLst>
                <a:outerShdw blurRad="63500" dir="3600000" algn="tl" rotWithShape="0">
                  <a:srgbClr val="000000">
                    <a:alpha val="70000"/>
                  </a:srgbClr>
                </a:outerShdw>
              </a:effectLst>
            </a:endParaRPr>
          </a:p>
        </p:txBody>
      </p:sp>
      <p:pic>
        <p:nvPicPr>
          <p:cNvPr id="18"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019800" y="4343400"/>
            <a:ext cx="1096207" cy="679151"/>
          </a:xfrm>
          <a:prstGeom prst="rect">
            <a:avLst/>
          </a:prstGeom>
          <a:noFill/>
        </p:spPr>
      </p:pic>
      <p:pic>
        <p:nvPicPr>
          <p:cNvPr id="19"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867400" y="5105400"/>
            <a:ext cx="1096207" cy="679151"/>
          </a:xfrm>
          <a:prstGeom prst="rect">
            <a:avLst/>
          </a:prstGeom>
          <a:noFill/>
        </p:spPr>
      </p:pic>
      <p:sp>
        <p:nvSpPr>
          <p:cNvPr id="13" name="Rectangle 12"/>
          <p:cNvSpPr/>
          <p:nvPr/>
        </p:nvSpPr>
        <p:spPr>
          <a:xfrm>
            <a:off x="381000" y="4953000"/>
            <a:ext cx="4354077" cy="1446550"/>
          </a:xfrm>
          <a:prstGeom prst="rect">
            <a:avLst/>
          </a:prstGeom>
        </p:spPr>
        <p:txBody>
          <a:bodyPr wrap="none">
            <a:spAutoFit/>
          </a:bodyPr>
          <a:lstStyle/>
          <a:p>
            <a:pPr algn="ctr" rtl="1"/>
            <a:r>
              <a:rPr lang="fa-IR" sz="8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کمک کنند</a:t>
            </a:r>
            <a:endParaRPr lang="en-US" sz="88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5761793" y="5867400"/>
            <a:ext cx="1096207" cy="679151"/>
          </a:xfrm>
          <a:prstGeom prst="rect">
            <a:avLst/>
          </a:prstGeom>
          <a:noFill/>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descr="D:\axkadeh\bigstock-Silhouetted-company-talking-at-25932815.jpg"/>
          <p:cNvPicPr>
            <a:picLocks noChangeAspect="1" noChangeArrowheads="1"/>
          </p:cNvPicPr>
          <p:nvPr/>
        </p:nvPicPr>
        <p:blipFill>
          <a:blip r:embed="rId3" cstate="print"/>
          <a:srcRect r="11328"/>
          <a:stretch>
            <a:fillRect/>
          </a:stretch>
        </p:blipFill>
        <p:spPr bwMode="auto">
          <a:xfrm>
            <a:off x="-1" y="1"/>
            <a:ext cx="9144001" cy="685800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ششم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304800" y="304800"/>
            <a:ext cx="9144000" cy="1569660"/>
          </a:xfrm>
          <a:prstGeom prst="rect">
            <a:avLst/>
          </a:prstGeom>
        </p:spPr>
        <p:txBody>
          <a:bodyPr wrap="square">
            <a:spAutoFit/>
          </a:bodyPr>
          <a:lstStyle/>
          <a:p>
            <a:pPr algn="ctr" rtl="1"/>
            <a:r>
              <a:rPr lang="fa-IR" sz="96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rPr>
              <a:t>داستان‌سرایی</a:t>
            </a:r>
            <a:endParaRPr lang="en-US" sz="9600" dirty="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endParaRPr>
          </a:p>
        </p:txBody>
      </p:sp>
      <p:sp>
        <p:nvSpPr>
          <p:cNvPr id="15" name="Rectangle 14"/>
          <p:cNvSpPr/>
          <p:nvPr/>
        </p:nvSpPr>
        <p:spPr>
          <a:xfrm rot="20757304">
            <a:off x="5935557" y="3698658"/>
            <a:ext cx="1441420" cy="3154710"/>
          </a:xfrm>
          <a:prstGeom prst="rect">
            <a:avLst/>
          </a:prstGeom>
        </p:spPr>
        <p:txBody>
          <a:bodyPr wrap="none">
            <a:spAutoFit/>
          </a:bodyPr>
          <a:lstStyle/>
          <a:p>
            <a:r>
              <a:rPr lang="fa-IR" sz="19900" b="1" dirty="0" smtClean="0">
                <a:ln>
                  <a:solidFill>
                    <a:srgbClr val="FFFF00"/>
                  </a:solidFill>
                </a:ln>
                <a:solidFill>
                  <a:srgbClr val="FFFF00"/>
                </a:solidFill>
                <a:cs typeface="B Nazanin" pitchFamily="2" charset="-78"/>
              </a:rPr>
              <a:t>6</a:t>
            </a:r>
            <a:endParaRPr lang="en-US" sz="19900" b="1" dirty="0">
              <a:ln>
                <a:solidFill>
                  <a:srgbClr val="FFFF00"/>
                </a:solidFill>
              </a:ln>
              <a:solidFill>
                <a:srgbClr val="FFFF00"/>
              </a:solidFill>
              <a:cs typeface="B Nazanin" pitchFamily="2" charset="-78"/>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8" name="Picture 3" descr="D:\axkadeh\Axkade34276.jpg"/>
          <p:cNvPicPr>
            <a:picLocks noChangeAspect="1" noChangeArrowheads="1"/>
          </p:cNvPicPr>
          <p:nvPr/>
        </p:nvPicPr>
        <p:blipFill>
          <a:blip r:embed="rId3" cstate="print"/>
          <a:srcRect l="6279" r="4463"/>
          <a:stretch>
            <a:fillRect/>
          </a:stretch>
        </p:blipFill>
        <p:spPr bwMode="auto">
          <a:xfrm>
            <a:off x="0" y="0"/>
            <a:ext cx="9144000" cy="6858000"/>
          </a:xfrm>
          <a:prstGeom prst="rect">
            <a:avLst/>
          </a:prstGeom>
          <a:noFill/>
        </p:spPr>
      </p:pic>
      <p:sp>
        <p:nvSpPr>
          <p:cNvPr id="16" name="Rectangle 15"/>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rot="18853768">
            <a:off x="-3698003" y="628202"/>
            <a:ext cx="9144000" cy="646331"/>
          </a:xfrm>
          <a:prstGeom prst="rect">
            <a:avLst/>
          </a:prstGeom>
        </p:spPr>
        <p:txBody>
          <a:bodyPr wrap="square">
            <a:spAutoFit/>
          </a:bodyPr>
          <a:lstStyle/>
          <a:p>
            <a:pPr algn="ctr"/>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خلاصه کتاب</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0" name="Rectangle 9"/>
          <p:cNvSpPr/>
          <p:nvPr/>
        </p:nvSpPr>
        <p:spPr>
          <a:xfrm rot="18780968">
            <a:off x="-600207" y="1077407"/>
            <a:ext cx="3570208" cy="400110"/>
          </a:xfrm>
          <a:prstGeom prst="rect">
            <a:avLst/>
          </a:prstGeom>
        </p:spPr>
        <p:txBody>
          <a:bodyPr wrap="none">
            <a:spAutoFit/>
          </a:bodyPr>
          <a:lstStyle/>
          <a:p>
            <a:r>
              <a:rPr lang="fa-IR" sz="2000" dirty="0" smtClean="0">
                <a:solidFill>
                  <a:srgbClr val="FFC000"/>
                </a:solidFill>
                <a:cs typeface="B Yekan" pitchFamily="2" charset="-78"/>
              </a:rPr>
              <a:t>مسری؛ راهکارهای بازاریابی ویروسی</a:t>
            </a:r>
            <a:endParaRPr lang="en-US" sz="2000" dirty="0">
              <a:solidFill>
                <a:srgbClr val="FFC000"/>
              </a:solidFill>
              <a:cs typeface="B Yekan" pitchFamily="2" charset="-78"/>
            </a:endParaRPr>
          </a:p>
        </p:txBody>
      </p:sp>
      <p:sp>
        <p:nvSpPr>
          <p:cNvPr id="13" name="Rectangle 12"/>
          <p:cNvSpPr/>
          <p:nvPr/>
        </p:nvSpPr>
        <p:spPr>
          <a:xfrm>
            <a:off x="-2362200" y="5562600"/>
            <a:ext cx="9144000" cy="830997"/>
          </a:xfrm>
          <a:prstGeom prst="rect">
            <a:avLst/>
          </a:prstGeom>
        </p:spPr>
        <p:txBody>
          <a:bodyPr wrap="square">
            <a:spAutoFit/>
          </a:bodyPr>
          <a:lstStyle/>
          <a:p>
            <a:pPr algn="ctr" rtl="1"/>
            <a:r>
              <a:rPr lang="fa-IR"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ما اثر می‌گذارند.</a:t>
            </a:r>
            <a:endParaRPr lang="en-US"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20" name="Rectangle 19"/>
          <p:cNvSpPr/>
          <p:nvPr/>
        </p:nvSpPr>
        <p:spPr>
          <a:xfrm>
            <a:off x="2209800" y="762000"/>
            <a:ext cx="6545382" cy="584775"/>
          </a:xfrm>
          <a:prstGeom prst="rect">
            <a:avLst/>
          </a:prstGeom>
        </p:spPr>
        <p:txBody>
          <a:bodyPr wrap="none">
            <a:spAutoFit/>
          </a:bodyPr>
          <a:lstStyle/>
          <a:p>
            <a:pPr algn="r" rtl="1"/>
            <a:r>
              <a:rPr lang="fa-IR" sz="32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Mitra_5 (MRT)" pitchFamily="2" charset="-78"/>
              </a:rPr>
              <a:t>تعریف‌هایی که دهان به دهان </a:t>
            </a:r>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به ما می‌رسند</a:t>
            </a:r>
            <a:endParaRPr lang="en-US" sz="3200" dirty="0"/>
          </a:p>
        </p:txBody>
      </p:sp>
      <p:sp>
        <p:nvSpPr>
          <p:cNvPr id="21" name="Rectangle 20"/>
          <p:cNvSpPr/>
          <p:nvPr/>
        </p:nvSpPr>
        <p:spPr>
          <a:xfrm>
            <a:off x="6128828" y="1643152"/>
            <a:ext cx="1221809" cy="1862048"/>
          </a:xfrm>
          <a:prstGeom prst="rect">
            <a:avLst/>
          </a:prstGeom>
        </p:spPr>
        <p:txBody>
          <a:bodyPr wrap="none">
            <a:spAutoFit/>
          </a:bodyPr>
          <a:lstStyle/>
          <a:p>
            <a:r>
              <a:rPr lang="fa-IR" sz="115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تا</a:t>
            </a:r>
            <a:endParaRPr lang="en-US" sz="11500" dirty="0"/>
          </a:p>
        </p:txBody>
      </p:sp>
      <p:sp>
        <p:nvSpPr>
          <p:cNvPr id="22" name="Rectangle 21"/>
          <p:cNvSpPr/>
          <p:nvPr/>
        </p:nvSpPr>
        <p:spPr>
          <a:xfrm>
            <a:off x="4495800" y="2438400"/>
            <a:ext cx="1566454" cy="1862048"/>
          </a:xfrm>
          <a:prstGeom prst="rect">
            <a:avLst/>
          </a:prstGeom>
        </p:spPr>
        <p:txBody>
          <a:bodyPr wrap="none">
            <a:spAutoFit/>
          </a:bodyPr>
          <a:lstStyle/>
          <a:p>
            <a:r>
              <a:rPr lang="fa-IR" sz="115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Nazanin" pitchFamily="2" charset="-78"/>
              </a:rPr>
              <a:t>50</a:t>
            </a:r>
            <a:endParaRPr lang="en-US" sz="11500" b="1" dirty="0">
              <a:cs typeface="B Nazanin" pitchFamily="2" charset="-78"/>
            </a:endParaRPr>
          </a:p>
        </p:txBody>
      </p:sp>
      <p:sp>
        <p:nvSpPr>
          <p:cNvPr id="23" name="Rectangle 22"/>
          <p:cNvSpPr/>
          <p:nvPr/>
        </p:nvSpPr>
        <p:spPr>
          <a:xfrm>
            <a:off x="3429000" y="2667000"/>
            <a:ext cx="933269" cy="1323439"/>
          </a:xfrm>
          <a:prstGeom prst="rect">
            <a:avLst/>
          </a:prstGeom>
        </p:spPr>
        <p:txBody>
          <a:bodyPr wrap="none">
            <a:spAutoFit/>
          </a:bodyPr>
          <a:lstStyle/>
          <a:p>
            <a:r>
              <a:rPr lang="en-US" sz="8000" b="1" dirty="0" smtClean="0">
                <a:cs typeface="A  Mitra_5 (MRT)" pitchFamily="2" charset="-78"/>
              </a:rPr>
              <a:t>%</a:t>
            </a:r>
            <a:endParaRPr lang="en-US" sz="8000" b="1" dirty="0"/>
          </a:p>
        </p:txBody>
      </p:sp>
      <p:sp>
        <p:nvSpPr>
          <p:cNvPr id="24" name="Rectangle 23"/>
          <p:cNvSpPr/>
          <p:nvPr/>
        </p:nvSpPr>
        <p:spPr>
          <a:xfrm>
            <a:off x="258028" y="3588603"/>
            <a:ext cx="2390398" cy="830997"/>
          </a:xfrm>
          <a:prstGeom prst="rect">
            <a:avLst/>
          </a:prstGeom>
        </p:spPr>
        <p:txBody>
          <a:bodyPr wrap="none">
            <a:spAutoFit/>
          </a:bodyPr>
          <a:lstStyle/>
          <a:p>
            <a:pPr algn="r" rtl="1"/>
            <a:r>
              <a:rPr lang="fa-IR"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روی تمام </a:t>
            </a:r>
            <a:endParaRPr lang="en-US" sz="4800" dirty="0"/>
          </a:p>
        </p:txBody>
      </p:sp>
      <p:sp>
        <p:nvSpPr>
          <p:cNvPr id="25" name="Rectangle 24"/>
          <p:cNvSpPr/>
          <p:nvPr/>
        </p:nvSpPr>
        <p:spPr>
          <a:xfrm>
            <a:off x="378909" y="4419600"/>
            <a:ext cx="2973891" cy="1107996"/>
          </a:xfrm>
          <a:prstGeom prst="rect">
            <a:avLst/>
          </a:prstGeom>
        </p:spPr>
        <p:txBody>
          <a:bodyPr wrap="none">
            <a:spAutoFit/>
          </a:bodyPr>
          <a:lstStyle/>
          <a:p>
            <a:pPr algn="r" rtl="1"/>
            <a:r>
              <a:rPr lang="fa-IR" sz="66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Mitra_5 (MRT)" pitchFamily="2" charset="-78"/>
              </a:rPr>
              <a:t>خریدهای</a:t>
            </a:r>
            <a:endParaRPr lang="en-US" sz="6600" dirty="0">
              <a:ln w="18415" cmpd="sng">
                <a:solidFill>
                  <a:srgbClr val="FFFF00"/>
                </a:solidFill>
                <a:prstDash val="solid"/>
              </a:ln>
              <a:solidFill>
                <a:srgbClr val="FFFF00"/>
              </a:solidFill>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descr="D:\axkadeh\bigstock-Silhouetted-company-talking-at-25932815.jpg"/>
          <p:cNvPicPr>
            <a:picLocks noChangeAspect="1" noChangeArrowheads="1"/>
          </p:cNvPicPr>
          <p:nvPr/>
        </p:nvPicPr>
        <p:blipFill>
          <a:blip r:embed="rId3" cstate="print"/>
          <a:srcRect r="11328"/>
          <a:stretch>
            <a:fillRect/>
          </a:stretch>
        </p:blipFill>
        <p:spPr bwMode="auto">
          <a:xfrm>
            <a:off x="-1" y="1"/>
            <a:ext cx="9144001" cy="685800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ششم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304800" y="304800"/>
            <a:ext cx="9144000" cy="1569660"/>
          </a:xfrm>
          <a:prstGeom prst="rect">
            <a:avLst/>
          </a:prstGeom>
        </p:spPr>
        <p:txBody>
          <a:bodyPr wrap="square">
            <a:spAutoFit/>
          </a:bodyPr>
          <a:lstStyle/>
          <a:p>
            <a:pPr algn="ctr" rtl="1"/>
            <a:r>
              <a:rPr lang="fa-IR" sz="96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rPr>
              <a:t>داستان‌سرایی</a:t>
            </a:r>
            <a:endParaRPr lang="en-US" sz="9600" dirty="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endParaRPr>
          </a:p>
        </p:txBody>
      </p:sp>
      <p:sp>
        <p:nvSpPr>
          <p:cNvPr id="14" name="Rectangle 13"/>
          <p:cNvSpPr/>
          <p:nvPr/>
        </p:nvSpPr>
        <p:spPr>
          <a:xfrm>
            <a:off x="990601" y="3124200"/>
            <a:ext cx="9143999" cy="646331"/>
          </a:xfrm>
          <a:prstGeom prst="rect">
            <a:avLst/>
          </a:prstGeom>
        </p:spPr>
        <p:txBody>
          <a:bodyPr wrap="square">
            <a:spAutoFit/>
          </a:bodyPr>
          <a:lstStyle/>
          <a:p>
            <a:pPr algn="ctr" rtl="1"/>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چگونه داستان محصولات</a:t>
            </a:r>
          </a:p>
        </p:txBody>
      </p:sp>
      <p:sp>
        <p:nvSpPr>
          <p:cNvPr id="17" name="Rectangle 16"/>
          <p:cNvSpPr/>
          <p:nvPr/>
        </p:nvSpPr>
        <p:spPr>
          <a:xfrm>
            <a:off x="381000" y="2057400"/>
            <a:ext cx="9144000" cy="1446550"/>
          </a:xfrm>
          <a:prstGeom prst="rect">
            <a:avLst/>
          </a:prstGeom>
        </p:spPr>
        <p:txBody>
          <a:bodyPr wrap="square">
            <a:spAutoFit/>
          </a:bodyPr>
          <a:lstStyle/>
          <a:p>
            <a:pPr algn="ctr" rtl="1"/>
            <a:r>
              <a:rPr lang="fa-IR" sz="88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Chamran" pitchFamily="2" charset="-78"/>
              </a:rPr>
              <a:t>مـــــــــــــردم</a:t>
            </a:r>
            <a:endParaRPr lang="en-US" sz="8800" dirty="0">
              <a:ln w="18415" cmpd="sng">
                <a:solidFill>
                  <a:srgbClr val="FFFF00"/>
                </a:solidFill>
                <a:prstDash val="solid"/>
              </a:ln>
              <a:solidFill>
                <a:srgbClr val="FFFF00"/>
              </a:solidFill>
              <a:effectLst>
                <a:outerShdw blurRad="63500" dir="3600000" algn="tl" rotWithShape="0">
                  <a:srgbClr val="000000">
                    <a:alpha val="70000"/>
                  </a:srgbClr>
                </a:outerShdw>
              </a:effectLst>
            </a:endParaRPr>
          </a:p>
        </p:txBody>
      </p:sp>
      <p:pic>
        <p:nvPicPr>
          <p:cNvPr id="18"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3733800" y="2132350"/>
            <a:ext cx="1096207" cy="679151"/>
          </a:xfrm>
          <a:prstGeom prst="rect">
            <a:avLst/>
          </a:prstGeom>
          <a:noFill/>
        </p:spPr>
      </p:pic>
      <p:pic>
        <p:nvPicPr>
          <p:cNvPr id="19"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4876800" y="2133600"/>
            <a:ext cx="1096207" cy="679151"/>
          </a:xfrm>
          <a:prstGeom prst="rect">
            <a:avLst/>
          </a:prstGeom>
          <a:noFill/>
        </p:spPr>
      </p:pic>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019800" y="2133600"/>
            <a:ext cx="1096207" cy="679151"/>
          </a:xfrm>
          <a:prstGeom prst="rect">
            <a:avLst/>
          </a:prstGeom>
          <a:noFill/>
        </p:spPr>
      </p:pic>
      <p:sp>
        <p:nvSpPr>
          <p:cNvPr id="21" name="Rectangle 20"/>
          <p:cNvSpPr/>
          <p:nvPr/>
        </p:nvSpPr>
        <p:spPr>
          <a:xfrm>
            <a:off x="3733800" y="5105400"/>
            <a:ext cx="4572000" cy="584775"/>
          </a:xfrm>
          <a:prstGeom prst="rect">
            <a:avLst/>
          </a:prstGeom>
        </p:spPr>
        <p:txBody>
          <a:bodyPr>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می‌کنند؟</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
        <p:nvSpPr>
          <p:cNvPr id="22" name="Rectangle 21"/>
          <p:cNvSpPr/>
          <p:nvPr/>
        </p:nvSpPr>
        <p:spPr>
          <a:xfrm>
            <a:off x="4037112" y="3711714"/>
            <a:ext cx="3214342" cy="707886"/>
          </a:xfrm>
          <a:prstGeom prst="rect">
            <a:avLst/>
          </a:prstGeom>
        </p:spPr>
        <p:txBody>
          <a:bodyPr wrap="none">
            <a:spAutoFit/>
          </a:bodyPr>
          <a:lstStyle/>
          <a:p>
            <a:pPr algn="ctr" rtl="1"/>
            <a:r>
              <a:rPr lang="fa-IR"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یا ایده شما را به</a:t>
            </a:r>
          </a:p>
        </p:txBody>
      </p:sp>
      <p:sp>
        <p:nvSpPr>
          <p:cNvPr id="23" name="Rectangle 22"/>
          <p:cNvSpPr/>
          <p:nvPr/>
        </p:nvSpPr>
        <p:spPr>
          <a:xfrm>
            <a:off x="4572000" y="4419600"/>
            <a:ext cx="2629246" cy="646331"/>
          </a:xfrm>
          <a:prstGeom prst="rect">
            <a:avLst/>
          </a:prstGeom>
        </p:spPr>
        <p:txBody>
          <a:bodyPr wrap="none">
            <a:spAutoFit/>
          </a:bodyPr>
          <a:lstStyle/>
          <a:p>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دیگران تعریف</a:t>
            </a:r>
            <a:endParaRPr lang="en-US" sz="3600"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descr="D:\axkadeh\bigstock-Silhouetted-company-talking-at-25932815.jpg"/>
          <p:cNvPicPr>
            <a:picLocks noChangeAspect="1" noChangeArrowheads="1"/>
          </p:cNvPicPr>
          <p:nvPr/>
        </p:nvPicPr>
        <p:blipFill>
          <a:blip r:embed="rId3" cstate="print"/>
          <a:srcRect r="11328"/>
          <a:stretch>
            <a:fillRect/>
          </a:stretch>
        </p:blipFill>
        <p:spPr bwMode="auto">
          <a:xfrm>
            <a:off x="-1" y="1"/>
            <a:ext cx="9144001" cy="685800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ششم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304800" y="304800"/>
            <a:ext cx="9144000" cy="1569660"/>
          </a:xfrm>
          <a:prstGeom prst="rect">
            <a:avLst/>
          </a:prstGeom>
        </p:spPr>
        <p:txBody>
          <a:bodyPr wrap="square">
            <a:spAutoFit/>
          </a:bodyPr>
          <a:lstStyle/>
          <a:p>
            <a:pPr algn="ctr" rtl="1"/>
            <a:r>
              <a:rPr lang="fa-IR" sz="96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rPr>
              <a:t>داستان‌سرایی</a:t>
            </a:r>
            <a:endParaRPr lang="en-US" sz="9600" dirty="0">
              <a:ln w="18415" cmpd="sng">
                <a:solidFill>
                  <a:srgbClr val="FFFF00"/>
                </a:solidFill>
                <a:prstDash val="solid"/>
              </a:ln>
              <a:solidFill>
                <a:srgbClr val="FFFF00"/>
              </a:solidFill>
              <a:effectLst>
                <a:outerShdw blurRad="63500" dir="3600000" algn="tl" rotWithShape="0">
                  <a:srgbClr val="000000">
                    <a:alpha val="70000"/>
                  </a:srgbClr>
                </a:outerShdw>
              </a:effectLst>
              <a:cs typeface="A Zangar_Hamshahri" pitchFamily="2" charset="-78"/>
            </a:endParaRPr>
          </a:p>
        </p:txBody>
      </p:sp>
      <p:sp>
        <p:nvSpPr>
          <p:cNvPr id="14" name="Rectangle 13"/>
          <p:cNvSpPr/>
          <p:nvPr/>
        </p:nvSpPr>
        <p:spPr>
          <a:xfrm>
            <a:off x="1143001" y="3276600"/>
            <a:ext cx="9143999" cy="830997"/>
          </a:xfrm>
          <a:prstGeom prst="rect">
            <a:avLst/>
          </a:prstGeom>
        </p:spPr>
        <p:txBody>
          <a:bodyPr wrap="square">
            <a:spAutoFit/>
          </a:bodyPr>
          <a:lstStyle/>
          <a:p>
            <a:pPr algn="ctr" rtl="1"/>
            <a:r>
              <a:rPr lang="fa-IR"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تبلیغ نمی‌کنند،</a:t>
            </a:r>
          </a:p>
        </p:txBody>
      </p:sp>
      <p:sp>
        <p:nvSpPr>
          <p:cNvPr id="17" name="Rectangle 16"/>
          <p:cNvSpPr/>
          <p:nvPr/>
        </p:nvSpPr>
        <p:spPr>
          <a:xfrm>
            <a:off x="381000" y="2057400"/>
            <a:ext cx="9144000" cy="1446550"/>
          </a:xfrm>
          <a:prstGeom prst="rect">
            <a:avLst/>
          </a:prstGeom>
        </p:spPr>
        <p:txBody>
          <a:bodyPr wrap="square">
            <a:spAutoFit/>
          </a:bodyPr>
          <a:lstStyle/>
          <a:p>
            <a:pPr algn="ctr" rtl="1"/>
            <a:r>
              <a:rPr lang="fa-IR" sz="88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Chamran" pitchFamily="2" charset="-78"/>
              </a:rPr>
              <a:t>مـــــــــــــردم</a:t>
            </a:r>
            <a:endParaRPr lang="en-US" sz="8800" dirty="0">
              <a:ln w="18415" cmpd="sng">
                <a:solidFill>
                  <a:srgbClr val="FFFF00"/>
                </a:solidFill>
                <a:prstDash val="solid"/>
              </a:ln>
              <a:solidFill>
                <a:srgbClr val="FFFF00"/>
              </a:solidFill>
              <a:effectLst>
                <a:outerShdw blurRad="63500" dir="3600000" algn="tl" rotWithShape="0">
                  <a:srgbClr val="000000">
                    <a:alpha val="70000"/>
                  </a:srgbClr>
                </a:outerShdw>
              </a:effectLst>
            </a:endParaRPr>
          </a:p>
        </p:txBody>
      </p:sp>
      <p:pic>
        <p:nvPicPr>
          <p:cNvPr id="18"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3733800" y="2132350"/>
            <a:ext cx="1096207" cy="679151"/>
          </a:xfrm>
          <a:prstGeom prst="rect">
            <a:avLst/>
          </a:prstGeom>
          <a:noFill/>
        </p:spPr>
      </p:pic>
      <p:pic>
        <p:nvPicPr>
          <p:cNvPr id="19"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4876800" y="2133600"/>
            <a:ext cx="1096207" cy="679151"/>
          </a:xfrm>
          <a:prstGeom prst="rect">
            <a:avLst/>
          </a:prstGeom>
          <a:noFill/>
        </p:spPr>
      </p:pic>
      <p:pic>
        <p:nvPicPr>
          <p:cNvPr id="20" name="Picture 6" descr="https://openclipart.org/image/2400px/svg_to_png/226095/Professional-People-Silhouette.png"/>
          <p:cNvPicPr>
            <a:picLocks noChangeAspect="1" noChangeArrowheads="1"/>
          </p:cNvPicPr>
          <p:nvPr/>
        </p:nvPicPr>
        <p:blipFill>
          <a:blip r:embed="rId4" cstate="print"/>
          <a:srcRect/>
          <a:stretch>
            <a:fillRect/>
          </a:stretch>
        </p:blipFill>
        <p:spPr bwMode="auto">
          <a:xfrm>
            <a:off x="6019800" y="2133600"/>
            <a:ext cx="1096207" cy="679151"/>
          </a:xfrm>
          <a:prstGeom prst="rect">
            <a:avLst/>
          </a:prstGeom>
          <a:noFill/>
        </p:spPr>
      </p:pic>
      <p:sp>
        <p:nvSpPr>
          <p:cNvPr id="22" name="Rectangle 21"/>
          <p:cNvSpPr/>
          <p:nvPr/>
        </p:nvSpPr>
        <p:spPr>
          <a:xfrm>
            <a:off x="4601742" y="3781961"/>
            <a:ext cx="2435282" cy="1323439"/>
          </a:xfrm>
          <a:prstGeom prst="rect">
            <a:avLst/>
          </a:prstGeom>
        </p:spPr>
        <p:txBody>
          <a:bodyPr wrap="none">
            <a:spAutoFit/>
          </a:bodyPr>
          <a:lstStyle/>
          <a:p>
            <a:pPr algn="ctr" rtl="1"/>
            <a:r>
              <a:rPr lang="fa-IR" sz="8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روایت</a:t>
            </a:r>
          </a:p>
        </p:txBody>
      </p:sp>
      <p:sp>
        <p:nvSpPr>
          <p:cNvPr id="15" name="Rectangle 14"/>
          <p:cNvSpPr/>
          <p:nvPr/>
        </p:nvSpPr>
        <p:spPr>
          <a:xfrm>
            <a:off x="5297900" y="5029200"/>
            <a:ext cx="1558440" cy="646331"/>
          </a:xfrm>
          <a:prstGeom prst="rect">
            <a:avLst/>
          </a:prstGeom>
        </p:spPr>
        <p:txBody>
          <a:bodyPr wrap="none">
            <a:spAutoFit/>
          </a:bodyPr>
          <a:lstStyle/>
          <a:p>
            <a:pPr algn="ctr" rtl="1"/>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 می‌کنند</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descr="D:\axkadeh\bigstock-Silhouetted-company-talking-at-25932815.jpg"/>
          <p:cNvPicPr>
            <a:picLocks noChangeAspect="1" noChangeArrowheads="1"/>
          </p:cNvPicPr>
          <p:nvPr/>
        </p:nvPicPr>
        <p:blipFill>
          <a:blip r:embed="rId3" cstate="print"/>
          <a:srcRect r="11328"/>
          <a:stretch>
            <a:fillRect/>
          </a:stretch>
        </p:blipFill>
        <p:spPr bwMode="auto">
          <a:xfrm>
            <a:off x="-1" y="1"/>
            <a:ext cx="9144001" cy="685800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ششم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762000" y="416004"/>
            <a:ext cx="9144000" cy="1200329"/>
          </a:xfrm>
          <a:prstGeom prst="rect">
            <a:avLst/>
          </a:prstGeom>
        </p:spPr>
        <p:txBody>
          <a:bodyPr wrap="square">
            <a:spAutoFit/>
          </a:bodyPr>
          <a:lstStyle/>
          <a:p>
            <a:pPr algn="ctr" rtl="1"/>
            <a:r>
              <a:rPr lang="fa-IR" sz="72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rPr>
              <a:t>قصه‌ای سرهم کنید که</a:t>
            </a:r>
            <a:endParaRPr lang="en-US" sz="72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endParaRPr>
          </a:p>
        </p:txBody>
      </p:sp>
      <p:sp>
        <p:nvSpPr>
          <p:cNvPr id="14" name="Rectangle 13"/>
          <p:cNvSpPr/>
          <p:nvPr/>
        </p:nvSpPr>
        <p:spPr>
          <a:xfrm>
            <a:off x="304800" y="1981200"/>
            <a:ext cx="9143999" cy="769441"/>
          </a:xfrm>
          <a:prstGeom prst="rect">
            <a:avLst/>
          </a:prstGeom>
        </p:spPr>
        <p:txBody>
          <a:bodyPr wrap="square">
            <a:spAutoFit/>
          </a:bodyPr>
          <a:lstStyle/>
          <a:p>
            <a:pPr algn="ctr" rtl="1"/>
            <a:r>
              <a:rPr lang="fa-IR" sz="44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ارزش تعریف کردن داشته باشـد</a:t>
            </a:r>
          </a:p>
        </p:txBody>
      </p:sp>
      <p:sp>
        <p:nvSpPr>
          <p:cNvPr id="21" name="Rectangle 20"/>
          <p:cNvSpPr/>
          <p:nvPr/>
        </p:nvSpPr>
        <p:spPr>
          <a:xfrm>
            <a:off x="7620000" y="4953000"/>
            <a:ext cx="970137" cy="1862048"/>
          </a:xfrm>
          <a:prstGeom prst="rect">
            <a:avLst/>
          </a:prstGeom>
        </p:spPr>
        <p:txBody>
          <a:bodyPr wrap="none">
            <a:spAutoFit/>
          </a:bodyPr>
          <a:lstStyle/>
          <a:p>
            <a:r>
              <a:rPr lang="fa-IR" sz="115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1</a:t>
            </a:r>
            <a:endParaRPr lang="en-US" sz="115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5" name="Picture 3" descr="D:\axkadeh\bigstock-Silhouetted-company-talking-at-25932815.jpg"/>
          <p:cNvPicPr>
            <a:picLocks noChangeAspect="1" noChangeArrowheads="1"/>
          </p:cNvPicPr>
          <p:nvPr/>
        </p:nvPicPr>
        <p:blipFill>
          <a:blip r:embed="rId3" cstate="print"/>
          <a:srcRect r="11328"/>
          <a:stretch>
            <a:fillRect/>
          </a:stretch>
        </p:blipFill>
        <p:spPr bwMode="auto">
          <a:xfrm>
            <a:off x="-1" y="1"/>
            <a:ext cx="9144001" cy="685800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97669" y="10620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7" name="Rectangle 6"/>
          <p:cNvSpPr/>
          <p:nvPr/>
        </p:nvSpPr>
        <p:spPr>
          <a:xfrm rot="18853768">
            <a:off x="-3698003" y="658980"/>
            <a:ext cx="9144000" cy="584775"/>
          </a:xfrm>
          <a:prstGeom prst="rect">
            <a:avLst/>
          </a:prstGeom>
        </p:spPr>
        <p:txBody>
          <a:bodyPr wrap="square">
            <a:spAutoFit/>
          </a:bodyPr>
          <a:lstStyle/>
          <a:p>
            <a:pPr algn="ctr" rtl="1"/>
            <a:r>
              <a:rPr lang="fa-IR" sz="32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قاعده  ششم</a:t>
            </a:r>
            <a:endParaRPr lang="en-US" sz="32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762000" y="416004"/>
            <a:ext cx="9144000" cy="1200329"/>
          </a:xfrm>
          <a:prstGeom prst="rect">
            <a:avLst/>
          </a:prstGeom>
        </p:spPr>
        <p:txBody>
          <a:bodyPr wrap="square">
            <a:spAutoFit/>
          </a:bodyPr>
          <a:lstStyle/>
          <a:p>
            <a:pPr algn="ctr" rtl="1"/>
            <a:r>
              <a:rPr lang="fa-IR" sz="72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rPr>
              <a:t>قصه‌ای سرهم کنید که</a:t>
            </a:r>
            <a:endParaRPr lang="en-US" sz="72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Zangar_Hamshahri" pitchFamily="2" charset="-78"/>
            </a:endParaRPr>
          </a:p>
        </p:txBody>
      </p:sp>
      <p:sp>
        <p:nvSpPr>
          <p:cNvPr id="14" name="Rectangle 13"/>
          <p:cNvSpPr/>
          <p:nvPr/>
        </p:nvSpPr>
        <p:spPr>
          <a:xfrm>
            <a:off x="304800" y="1981200"/>
            <a:ext cx="9143999" cy="769441"/>
          </a:xfrm>
          <a:prstGeom prst="rect">
            <a:avLst/>
          </a:prstGeom>
        </p:spPr>
        <p:txBody>
          <a:bodyPr wrap="square">
            <a:spAutoFit/>
          </a:bodyPr>
          <a:lstStyle/>
          <a:p>
            <a:pPr algn="ctr" rtl="1"/>
            <a:r>
              <a:rPr lang="fa-IR" sz="4400" dirty="0" smtClean="0">
                <a:ln w="18415" cmpd="sng">
                  <a:solidFill>
                    <a:schemeClr val="bg1">
                      <a:lumMod val="85000"/>
                    </a:schemeClr>
                  </a:solidFill>
                  <a:prstDash val="solid"/>
                </a:ln>
                <a:solidFill>
                  <a:schemeClr val="bg1">
                    <a:lumMod val="85000"/>
                  </a:schemeClr>
                </a:solidFill>
                <a:effectLst>
                  <a:outerShdw blurRad="63500" dir="3600000" algn="tl" rotWithShape="0">
                    <a:srgbClr val="000000">
                      <a:alpha val="70000"/>
                    </a:srgbClr>
                  </a:outerShdw>
                </a:effectLst>
                <a:cs typeface="A  Mitra_5 (MRT)" pitchFamily="2" charset="-78"/>
              </a:rPr>
              <a:t>ارزش تعریف کردن داشته باشـد</a:t>
            </a:r>
          </a:p>
        </p:txBody>
      </p:sp>
      <p:sp>
        <p:nvSpPr>
          <p:cNvPr id="16" name="Rectangle 15"/>
          <p:cNvSpPr/>
          <p:nvPr/>
        </p:nvSpPr>
        <p:spPr>
          <a:xfrm>
            <a:off x="304800" y="2819400"/>
            <a:ext cx="9143999" cy="769441"/>
          </a:xfrm>
          <a:prstGeom prst="rect">
            <a:avLst/>
          </a:prstGeom>
        </p:spPr>
        <p:txBody>
          <a:bodyPr wrap="square">
            <a:spAutoFit/>
          </a:bodyPr>
          <a:lstStyle/>
          <a:p>
            <a:pPr algn="ctr" rtl="1"/>
            <a:r>
              <a:rPr lang="fa-IR" sz="44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پیام شما جزو لاینفک قصه باشد</a:t>
            </a:r>
          </a:p>
        </p:txBody>
      </p:sp>
      <p:sp>
        <p:nvSpPr>
          <p:cNvPr id="9" name="Rectangle 8"/>
          <p:cNvSpPr/>
          <p:nvPr/>
        </p:nvSpPr>
        <p:spPr>
          <a:xfrm>
            <a:off x="3220863" y="4767352"/>
            <a:ext cx="970137" cy="1862048"/>
          </a:xfrm>
          <a:prstGeom prst="rect">
            <a:avLst/>
          </a:prstGeom>
        </p:spPr>
        <p:txBody>
          <a:bodyPr wrap="none">
            <a:spAutoFit/>
          </a:bodyPr>
          <a:lstStyle/>
          <a:p>
            <a:r>
              <a:rPr lang="fa-IR" sz="115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2</a:t>
            </a:r>
            <a:endParaRPr lang="en-US" sz="115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8" name="Picture 4" descr="http://iledebeaute.ru/files/images/pub/part_1/26065/src/2.jpg?809_1000"/>
          <p:cNvPicPr>
            <a:picLocks noChangeAspect="1" noChangeArrowheads="1"/>
          </p:cNvPicPr>
          <p:nvPr/>
        </p:nvPicPr>
        <p:blipFill>
          <a:blip r:embed="rId3" cstate="print"/>
          <a:srcRect/>
          <a:stretch>
            <a:fillRect/>
          </a:stretch>
        </p:blipFill>
        <p:spPr bwMode="auto">
          <a:xfrm>
            <a:off x="228600" y="3103102"/>
            <a:ext cx="3962400" cy="4897898"/>
          </a:xfrm>
          <a:prstGeom prst="rect">
            <a:avLst/>
          </a:prstGeom>
          <a:noFill/>
        </p:spPr>
      </p:pic>
      <p:sp>
        <p:nvSpPr>
          <p:cNvPr id="3" name="Rectangle 2"/>
          <p:cNvSpPr/>
          <p:nvPr/>
        </p:nvSpPr>
        <p:spPr>
          <a:xfrm>
            <a:off x="3984373" y="5627882"/>
            <a:ext cx="3102227" cy="1687318"/>
          </a:xfrm>
          <a:prstGeom prst="rect">
            <a:avLst/>
          </a:prstGeom>
          <a:solidFill>
            <a:srgbClr val="C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0" y="990600"/>
            <a:ext cx="9144000" cy="1862048"/>
          </a:xfrm>
          <a:prstGeom prst="rect">
            <a:avLst/>
          </a:prstGeom>
        </p:spPr>
        <p:txBody>
          <a:bodyPr wrap="square">
            <a:spAutoFit/>
          </a:bodyPr>
          <a:lstStyle/>
          <a:p>
            <a:pPr algn="ctr" rtl="1"/>
            <a:r>
              <a:rPr lang="fa-IR" sz="11500" dirty="0" smtClean="0">
                <a:solidFill>
                  <a:srgbClr val="C00000"/>
                </a:solidFill>
                <a:cs typeface="A Zangar_Hamshahri" pitchFamily="2" charset="-78"/>
              </a:rPr>
              <a:t>عکس پرینت</a:t>
            </a:r>
            <a:endParaRPr lang="en-US" sz="11500" dirty="0">
              <a:solidFill>
                <a:srgbClr val="C00000"/>
              </a:solidFill>
              <a:cs typeface="A Zangar_Hamshahri" pitchFamily="2" charset="-78"/>
            </a:endParaRPr>
          </a:p>
        </p:txBody>
      </p:sp>
      <p:sp>
        <p:nvSpPr>
          <p:cNvPr id="6" name="Rectangle 5"/>
          <p:cNvSpPr/>
          <p:nvPr/>
        </p:nvSpPr>
        <p:spPr>
          <a:xfrm>
            <a:off x="0" y="2819400"/>
            <a:ext cx="9143999" cy="523220"/>
          </a:xfrm>
          <a:prstGeom prst="rect">
            <a:avLst/>
          </a:prstGeom>
        </p:spPr>
        <p:txBody>
          <a:bodyPr wrap="square">
            <a:spAutoFit/>
          </a:bodyPr>
          <a:lstStyle/>
          <a:p>
            <a:pPr algn="ctr" rtl="1"/>
            <a:r>
              <a:rPr lang="fa-IR" sz="2800" dirty="0" smtClean="0">
                <a:cs typeface="A Chamran" pitchFamily="2" charset="-78"/>
              </a:rPr>
              <a:t>سرویس چاپ آنلاین عکس روی انواع محصولات</a:t>
            </a:r>
            <a:endParaRPr lang="en-US" sz="2800" dirty="0">
              <a:cs typeface="A Chamran" pitchFamily="2" charset="-78"/>
            </a:endParaRPr>
          </a:p>
        </p:txBody>
      </p:sp>
      <p:pic>
        <p:nvPicPr>
          <p:cNvPr id="10" name="Picture 9">
            <a:hlinkClick r:id="rId4"/>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339229" y="3103102"/>
            <a:ext cx="4199596" cy="2524780"/>
          </a:xfrm>
          <a:prstGeom prst="rect">
            <a:avLst/>
          </a:prstGeom>
        </p:spPr>
      </p:pic>
      <p:sp>
        <p:nvSpPr>
          <p:cNvPr id="11" name="Rectangle 10"/>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rot="18780968">
            <a:off x="-29057" y="11382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3" name="Rectangle 12"/>
          <p:cNvSpPr/>
          <p:nvPr/>
        </p:nvSpPr>
        <p:spPr>
          <a:xfrm rot="18853768">
            <a:off x="-1474611" y="795374"/>
            <a:ext cx="4902052" cy="584775"/>
          </a:xfrm>
          <a:prstGeom prst="rect">
            <a:avLst/>
          </a:prstGeom>
        </p:spPr>
        <p:txBody>
          <a:bodyPr wrap="square">
            <a:spAutoFit/>
          </a:bodyPr>
          <a:lstStyle/>
          <a:p>
            <a:pPr algn="ctr" rtl="1"/>
            <a:r>
              <a:rPr lang="fa-IR" sz="31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داستان موفقیت</a:t>
            </a:r>
            <a:endParaRPr lang="en-US" sz="31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2" name="Rectangle 1"/>
          <p:cNvSpPr/>
          <p:nvPr/>
        </p:nvSpPr>
        <p:spPr>
          <a:xfrm>
            <a:off x="3984373" y="5798403"/>
            <a:ext cx="3102227" cy="830997"/>
          </a:xfrm>
          <a:prstGeom prst="rect">
            <a:avLst/>
          </a:prstGeom>
        </p:spPr>
        <p:txBody>
          <a:bodyPr wrap="square">
            <a:spAutoFit/>
          </a:bodyPr>
          <a:lstStyle/>
          <a:p>
            <a:pPr algn="just" rtl="1"/>
            <a:r>
              <a:rPr lang="fa-IR" sz="1600" dirty="0">
                <a:solidFill>
                  <a:schemeClr val="bg1"/>
                </a:solidFill>
                <a:cs typeface="B Yekan" panose="00000400000000000000" pitchFamily="2" charset="-78"/>
              </a:rPr>
              <a:t>کتاب عکس، ماگ، مگنت، شاسی، تقویم، کارت تبریک، پوستر و... با امکان طراحی کاملا شخصی با عکس، متن و برچسب‌ها</a:t>
            </a:r>
            <a:endParaRPr lang="en-US" sz="1600" dirty="0">
              <a:solidFill>
                <a:schemeClr val="bg1"/>
              </a:solidFill>
              <a:cs typeface="B Yekan" panose="00000400000000000000" pitchFamily="2" charset="-78"/>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8" name="Picture 4" descr="http://iledebeaute.ru/files/images/pub/part_1/26065/src/2.jpg?809_1000"/>
          <p:cNvPicPr>
            <a:picLocks noChangeAspect="1" noChangeArrowheads="1"/>
          </p:cNvPicPr>
          <p:nvPr/>
        </p:nvPicPr>
        <p:blipFill>
          <a:blip r:embed="rId3" cstate="print"/>
          <a:srcRect/>
          <a:stretch>
            <a:fillRect/>
          </a:stretch>
        </p:blipFill>
        <p:spPr bwMode="auto">
          <a:xfrm>
            <a:off x="228600" y="3103102"/>
            <a:ext cx="3962400" cy="4897898"/>
          </a:xfrm>
          <a:prstGeom prst="rect">
            <a:avLst/>
          </a:prstGeom>
          <a:noFill/>
        </p:spPr>
      </p:pic>
      <p:sp>
        <p:nvSpPr>
          <p:cNvPr id="7" name="Rectangle 6"/>
          <p:cNvSpPr/>
          <p:nvPr/>
        </p:nvSpPr>
        <p:spPr>
          <a:xfrm>
            <a:off x="2611784" y="3048000"/>
            <a:ext cx="4855816" cy="2215991"/>
          </a:xfrm>
          <a:prstGeom prst="rect">
            <a:avLst/>
          </a:prstGeom>
        </p:spPr>
        <p:txBody>
          <a:bodyPr wrap="none">
            <a:spAutoFit/>
          </a:bodyPr>
          <a:lstStyle/>
          <a:p>
            <a:pPr algn="ctr" rtl="1"/>
            <a:r>
              <a:rPr lang="fa-IR" sz="13800" dirty="0" smtClean="0">
                <a:solidFill>
                  <a:srgbClr val="C00000"/>
                </a:solidFill>
                <a:cs typeface="A Chamran" pitchFamily="2" charset="-78"/>
              </a:rPr>
              <a:t>رشـــــد</a:t>
            </a:r>
            <a:endParaRPr lang="en-US" sz="13800" dirty="0">
              <a:solidFill>
                <a:srgbClr val="C00000"/>
              </a:solidFill>
              <a:cs typeface="A Chamran" pitchFamily="2" charset="-78"/>
            </a:endParaRPr>
          </a:p>
        </p:txBody>
      </p:sp>
      <p:sp>
        <p:nvSpPr>
          <p:cNvPr id="5" name="Rectangle 4">
            <a:hlinkClick r:id="rId4"/>
          </p:cNvPr>
          <p:cNvSpPr/>
          <p:nvPr/>
        </p:nvSpPr>
        <p:spPr>
          <a:xfrm>
            <a:off x="0" y="990600"/>
            <a:ext cx="9144000" cy="1862048"/>
          </a:xfrm>
          <a:prstGeom prst="rect">
            <a:avLst/>
          </a:prstGeom>
        </p:spPr>
        <p:txBody>
          <a:bodyPr wrap="square">
            <a:spAutoFit/>
          </a:bodyPr>
          <a:lstStyle/>
          <a:p>
            <a:pPr algn="ctr" rtl="1"/>
            <a:r>
              <a:rPr lang="fa-IR" sz="11500" dirty="0" smtClean="0">
                <a:solidFill>
                  <a:srgbClr val="C00000"/>
                </a:solidFill>
                <a:cs typeface="A Zangar_Hamshahri" pitchFamily="2" charset="-78"/>
              </a:rPr>
              <a:t>عکس پرینت</a:t>
            </a:r>
            <a:endParaRPr lang="en-US" sz="11500" dirty="0">
              <a:solidFill>
                <a:srgbClr val="C00000"/>
              </a:solidFill>
              <a:cs typeface="A Zangar_Hamshahri" pitchFamily="2" charset="-78"/>
            </a:endParaRPr>
          </a:p>
        </p:txBody>
      </p:sp>
      <p:sp>
        <p:nvSpPr>
          <p:cNvPr id="6" name="Rectangle 5"/>
          <p:cNvSpPr/>
          <p:nvPr/>
        </p:nvSpPr>
        <p:spPr>
          <a:xfrm>
            <a:off x="0" y="2743200"/>
            <a:ext cx="9143999" cy="754053"/>
          </a:xfrm>
          <a:prstGeom prst="rect">
            <a:avLst/>
          </a:prstGeom>
        </p:spPr>
        <p:txBody>
          <a:bodyPr wrap="square">
            <a:spAutoFit/>
          </a:bodyPr>
          <a:lstStyle/>
          <a:p>
            <a:pPr algn="ctr" rtl="1"/>
            <a:r>
              <a:rPr lang="fa-IR" sz="4200" dirty="0" smtClean="0">
                <a:cs typeface="A Chamran" pitchFamily="2" charset="-78"/>
              </a:rPr>
              <a:t>چگونه با کمترین هزینه تبلیغات</a:t>
            </a:r>
            <a:endParaRPr lang="en-US" sz="4200" dirty="0">
              <a:cs typeface="A Chamran" pitchFamily="2" charset="-78"/>
            </a:endParaRPr>
          </a:p>
        </p:txBody>
      </p:sp>
      <p:sp>
        <p:nvSpPr>
          <p:cNvPr id="9" name="Rectangle 8"/>
          <p:cNvSpPr/>
          <p:nvPr/>
        </p:nvSpPr>
        <p:spPr>
          <a:xfrm>
            <a:off x="3264005" y="3505200"/>
            <a:ext cx="2406428" cy="923330"/>
          </a:xfrm>
          <a:prstGeom prst="rect">
            <a:avLst/>
          </a:prstGeom>
        </p:spPr>
        <p:txBody>
          <a:bodyPr wrap="none">
            <a:spAutoFit/>
          </a:bodyPr>
          <a:lstStyle/>
          <a:p>
            <a:pPr algn="r" rtl="1"/>
            <a:r>
              <a:rPr lang="fa-IR" sz="5400" dirty="0" smtClean="0">
                <a:cs typeface="A Chamran" pitchFamily="2" charset="-78"/>
              </a:rPr>
              <a:t>کـــــــرد؟</a:t>
            </a:r>
            <a:endParaRPr lang="en-US" sz="5400" dirty="0">
              <a:cs typeface="A Chamran" pitchFamily="2" charset="-78"/>
            </a:endParaRPr>
          </a:p>
        </p:txBody>
      </p:sp>
      <p:sp>
        <p:nvSpPr>
          <p:cNvPr id="15" name="Rectangle 1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rot="18780968">
            <a:off x="-29057" y="11382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7" name="Rectangle 16"/>
          <p:cNvSpPr/>
          <p:nvPr/>
        </p:nvSpPr>
        <p:spPr>
          <a:xfrm rot="18853768">
            <a:off x="-1474611" y="795374"/>
            <a:ext cx="4902052" cy="584775"/>
          </a:xfrm>
          <a:prstGeom prst="rect">
            <a:avLst/>
          </a:prstGeom>
        </p:spPr>
        <p:txBody>
          <a:bodyPr wrap="square">
            <a:spAutoFit/>
          </a:bodyPr>
          <a:lstStyle/>
          <a:p>
            <a:pPr algn="ctr" rtl="1"/>
            <a:r>
              <a:rPr lang="fa-IR" sz="31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داستان موفقیت</a:t>
            </a:r>
            <a:endParaRPr lang="en-US" sz="31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pic>
        <p:nvPicPr>
          <p:cNvPr id="18" name="Picture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rot="18766366">
            <a:off x="-158124" y="-158124"/>
            <a:ext cx="1447800" cy="1447800"/>
          </a:xfrm>
          <a:prstGeom prst="rect">
            <a:avLst/>
          </a:prstGeom>
        </p:spPr>
      </p:pic>
      <p:sp>
        <p:nvSpPr>
          <p:cNvPr id="2" name="Rectangle 1">
            <a:hlinkClick r:id="rId6"/>
          </p:cNvPr>
          <p:cNvSpPr/>
          <p:nvPr/>
        </p:nvSpPr>
        <p:spPr>
          <a:xfrm>
            <a:off x="2743200" y="4495800"/>
            <a:ext cx="3887603" cy="584775"/>
          </a:xfrm>
          <a:prstGeom prst="rect">
            <a:avLst/>
          </a:prstGeom>
        </p:spPr>
        <p:txBody>
          <a:bodyPr wrap="none">
            <a:spAutoFit/>
          </a:bodyPr>
          <a:lstStyle/>
          <a:p>
            <a:r>
              <a:rPr lang="en-US" sz="3200" b="1" dirty="0" smtClean="0">
                <a:latin typeface="Courier New" panose="02070309020205020404" pitchFamily="49" charset="0"/>
                <a:cs typeface="Courier New" panose="02070309020205020404" pitchFamily="49" charset="0"/>
              </a:rPr>
              <a:t>www.axprint.com</a:t>
            </a:r>
            <a:endParaRPr lang="en-US" sz="3200" b="1" dirty="0">
              <a:latin typeface="Courier New" panose="02070309020205020404" pitchFamily="49" charset="0"/>
              <a:cs typeface="Courier New" panose="02070309020205020404" pitchFamily="49" charset="0"/>
            </a:endParaRPr>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ounded Rectangle 3"/>
          <p:cNvSpPr/>
          <p:nvPr/>
        </p:nvSpPr>
        <p:spPr>
          <a:xfrm>
            <a:off x="7848600" y="1524000"/>
            <a:ext cx="653487" cy="60960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p:cNvSpPr/>
          <p:nvPr/>
        </p:nvSpPr>
        <p:spPr>
          <a:xfrm>
            <a:off x="7877628" y="1333642"/>
            <a:ext cx="593432" cy="923330"/>
          </a:xfrm>
          <a:prstGeom prst="rect">
            <a:avLst/>
          </a:prstGeom>
        </p:spPr>
        <p:txBody>
          <a:bodyPr wrap="none">
            <a:spAutoFit/>
          </a:bodyPr>
          <a:lstStyle/>
          <a:p>
            <a:r>
              <a:rPr lang="fa-IR" sz="5400" dirty="0">
                <a:solidFill>
                  <a:schemeClr val="bg1"/>
                </a:solidFill>
                <a:cs typeface="B Yekan" panose="00000400000000000000" pitchFamily="2" charset="-78"/>
              </a:rPr>
              <a:t>1</a:t>
            </a:r>
            <a:endParaRPr lang="en-US" sz="5400" dirty="0">
              <a:solidFill>
                <a:schemeClr val="bg1"/>
              </a:solidFill>
              <a:cs typeface="B Yekan" panose="00000400000000000000" pitchFamily="2" charset="-78"/>
            </a:endParaRPr>
          </a:p>
        </p:txBody>
      </p:sp>
      <p:pic>
        <p:nvPicPr>
          <p:cNvPr id="67588" name="Picture 4" descr="http://iledebeaute.ru/files/images/pub/part_1/26065/src/2.jpg?809_1000"/>
          <p:cNvPicPr>
            <a:picLocks noChangeAspect="1" noChangeArrowheads="1"/>
          </p:cNvPicPr>
          <p:nvPr/>
        </p:nvPicPr>
        <p:blipFill>
          <a:blip r:embed="rId3" cstate="print"/>
          <a:srcRect/>
          <a:stretch>
            <a:fillRect/>
          </a:stretch>
        </p:blipFill>
        <p:spPr bwMode="auto">
          <a:xfrm>
            <a:off x="228600" y="3103102"/>
            <a:ext cx="3962400" cy="4897898"/>
          </a:xfrm>
          <a:prstGeom prst="rect">
            <a:avLst/>
          </a:prstGeom>
          <a:noFill/>
        </p:spPr>
      </p:pic>
      <p:sp>
        <p:nvSpPr>
          <p:cNvPr id="6" name="Rectangle 5"/>
          <p:cNvSpPr/>
          <p:nvPr/>
        </p:nvSpPr>
        <p:spPr>
          <a:xfrm>
            <a:off x="1588752" y="228600"/>
            <a:ext cx="6989535" cy="523220"/>
          </a:xfrm>
          <a:prstGeom prst="rect">
            <a:avLst/>
          </a:prstGeom>
        </p:spPr>
        <p:txBody>
          <a:bodyPr wrap="square">
            <a:spAutoFit/>
          </a:bodyPr>
          <a:lstStyle/>
          <a:p>
            <a:pPr algn="r" rtl="1"/>
            <a:r>
              <a:rPr lang="fa-IR" sz="2800" dirty="0" smtClean="0">
                <a:solidFill>
                  <a:srgbClr val="FF0000"/>
                </a:solidFill>
                <a:cs typeface="A Chamran" pitchFamily="2" charset="-78"/>
              </a:rPr>
              <a:t>عـکـس‌پــریــنـت</a:t>
            </a:r>
            <a:r>
              <a:rPr lang="fa-IR" sz="2800" dirty="0" smtClean="0">
                <a:cs typeface="A Chamran" pitchFamily="2" charset="-78"/>
              </a:rPr>
              <a:t> چگونه با کمترین هزینه تبلیغات</a:t>
            </a:r>
            <a:endParaRPr lang="en-US" sz="2800" dirty="0">
              <a:cs typeface="A Chamran" pitchFamily="2" charset="-78"/>
            </a:endParaRPr>
          </a:p>
        </p:txBody>
      </p:sp>
      <p:sp>
        <p:nvSpPr>
          <p:cNvPr id="10" name="Rectangle 9"/>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18780968">
            <a:off x="-29057" y="11382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3" name="Rectangle 12"/>
          <p:cNvSpPr/>
          <p:nvPr/>
        </p:nvSpPr>
        <p:spPr>
          <a:xfrm rot="18853768">
            <a:off x="-1474611" y="795374"/>
            <a:ext cx="4902052" cy="584775"/>
          </a:xfrm>
          <a:prstGeom prst="rect">
            <a:avLst/>
          </a:prstGeom>
        </p:spPr>
        <p:txBody>
          <a:bodyPr wrap="square">
            <a:spAutoFit/>
          </a:bodyPr>
          <a:lstStyle/>
          <a:p>
            <a:pPr algn="ctr" rtl="1"/>
            <a:r>
              <a:rPr lang="fa-IR" sz="31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داستان موفقیت</a:t>
            </a:r>
            <a:endParaRPr lang="en-US" sz="31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2" name="Rectangle 11"/>
          <p:cNvSpPr/>
          <p:nvPr/>
        </p:nvSpPr>
        <p:spPr>
          <a:xfrm>
            <a:off x="2286001" y="1371600"/>
            <a:ext cx="5560600" cy="1015663"/>
          </a:xfrm>
          <a:prstGeom prst="rect">
            <a:avLst/>
          </a:prstGeom>
        </p:spPr>
        <p:txBody>
          <a:bodyPr wrap="square">
            <a:spAutoFit/>
          </a:bodyPr>
          <a:lstStyle/>
          <a:p>
            <a:pPr algn="r" rtl="1"/>
            <a:r>
              <a:rPr lang="fa-IR" sz="6000" dirty="0" smtClean="0">
                <a:solidFill>
                  <a:srgbClr val="002060"/>
                </a:solidFill>
                <a:effectLst>
                  <a:outerShdw blurRad="38100" dist="38100" dir="2700000" algn="tl">
                    <a:srgbClr val="000000">
                      <a:alpha val="43137"/>
                    </a:srgbClr>
                  </a:outerShdw>
                </a:effectLst>
                <a:cs typeface="A Zangar_Hamshahri" pitchFamily="2" charset="-78"/>
              </a:rPr>
              <a:t>اعتبار اجتماعی</a:t>
            </a:r>
            <a:endParaRPr lang="en-US" sz="6000" dirty="0">
              <a:solidFill>
                <a:srgbClr val="002060"/>
              </a:solidFill>
              <a:effectLst>
                <a:outerShdw blurRad="38100" dist="38100" dir="2700000" algn="tl">
                  <a:srgbClr val="000000">
                    <a:alpha val="43137"/>
                  </a:srgbClr>
                </a:outerShdw>
              </a:effectLst>
              <a:cs typeface="A Zangar_Hamshahri" pitchFamily="2" charset="-78"/>
            </a:endParaRP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766366">
            <a:off x="-158124" y="-158124"/>
            <a:ext cx="1447800" cy="1447800"/>
          </a:xfrm>
          <a:prstGeom prst="rect">
            <a:avLst/>
          </a:prstGeom>
        </p:spPr>
      </p:pic>
      <p:sp>
        <p:nvSpPr>
          <p:cNvPr id="5" name="Rectangle 4"/>
          <p:cNvSpPr/>
          <p:nvPr/>
        </p:nvSpPr>
        <p:spPr>
          <a:xfrm>
            <a:off x="2133600" y="2514600"/>
            <a:ext cx="6477000" cy="1323439"/>
          </a:xfrm>
          <a:prstGeom prst="rect">
            <a:avLst/>
          </a:prstGeom>
        </p:spPr>
        <p:txBody>
          <a:bodyPr wrap="square">
            <a:spAutoFit/>
          </a:bodyPr>
          <a:lstStyle/>
          <a:p>
            <a:pPr algn="just" rtl="1"/>
            <a:r>
              <a:rPr lang="fa-IR" sz="1600" dirty="0" smtClean="0">
                <a:latin typeface="Iranian Sans" panose="01000500000000020002" pitchFamily="50" charset="-78"/>
                <a:cs typeface="Iranian Sans" panose="01000500000000020002" pitchFamily="50" charset="-78"/>
              </a:rPr>
              <a:t>داشتن محصولاتی با طراحی اختصاصی شامل عکس‌ها و نوشته‌های شخصی، نوعی پرستیژ برای فرد محسوب می‌شود.</a:t>
            </a:r>
          </a:p>
          <a:p>
            <a:pPr algn="just" rtl="1"/>
            <a:endParaRPr lang="fa-IR" sz="1600" dirty="0" smtClean="0">
              <a:latin typeface="Iranian Sans" panose="01000500000000020002" pitchFamily="50" charset="-78"/>
              <a:cs typeface="Iranian Sans" panose="01000500000000020002" pitchFamily="50" charset="-78"/>
            </a:endParaRPr>
          </a:p>
          <a:p>
            <a:pPr algn="just" rtl="1"/>
            <a:r>
              <a:rPr lang="fa-IR" sz="1600" dirty="0" smtClean="0">
                <a:latin typeface="Iranian Sans" panose="01000500000000020002" pitchFamily="50" charset="-78"/>
                <a:cs typeface="Iranian Sans" panose="01000500000000020002" pitchFamily="50" charset="-78"/>
              </a:rPr>
              <a:t>محصولاتی که دیگران نمونه آن را ندیده‌اند و تصور می‌کنند بهای داشتن چنین چیزهایی بالاست و تنها افراد خاص چنین چیزهایی دارند.</a:t>
            </a:r>
            <a:endParaRPr lang="en-US" sz="1600" dirty="0">
              <a:latin typeface="Iranian Sans" panose="01000500000000020002" pitchFamily="50" charset="-78"/>
              <a:cs typeface="Iranian Sans" panose="01000500000000020002" pitchFamily="50" charset="-78"/>
            </a:endParaRPr>
          </a:p>
        </p:txBody>
      </p:sp>
      <p:sp>
        <p:nvSpPr>
          <p:cNvPr id="7" name="Rectangle 6"/>
          <p:cNvSpPr/>
          <p:nvPr/>
        </p:nvSpPr>
        <p:spPr>
          <a:xfrm>
            <a:off x="1826118" y="774411"/>
            <a:ext cx="6752169" cy="584775"/>
          </a:xfrm>
          <a:prstGeom prst="rect">
            <a:avLst/>
          </a:prstGeom>
        </p:spPr>
        <p:txBody>
          <a:bodyPr wrap="none">
            <a:spAutoFit/>
          </a:bodyPr>
          <a:lstStyle/>
          <a:p>
            <a:pPr algn="r" rtl="1"/>
            <a:r>
              <a:rPr lang="fa-IR" sz="3200" b="1" dirty="0" smtClean="0">
                <a:solidFill>
                  <a:srgbClr val="FF0000"/>
                </a:solidFill>
                <a:cs typeface="A Chamran" pitchFamily="2" charset="-78"/>
              </a:rPr>
              <a:t>رشـــــــــــــــــــــــــــــــــــــــــــــــــــــــد</a:t>
            </a:r>
            <a:r>
              <a:rPr lang="fa-IR" sz="3200" dirty="0" smtClean="0">
                <a:solidFill>
                  <a:srgbClr val="FF0000"/>
                </a:solidFill>
                <a:cs typeface="A Chamran" pitchFamily="2" charset="-78"/>
              </a:rPr>
              <a:t> </a:t>
            </a:r>
            <a:r>
              <a:rPr lang="fa-IR" sz="3200" dirty="0">
                <a:cs typeface="A Chamran" pitchFamily="2" charset="-78"/>
              </a:rPr>
              <a:t>کرد؟</a:t>
            </a:r>
            <a:endParaRPr lang="en-US" sz="3200" dirty="0">
              <a:cs typeface="A Chamran" pitchFamily="2" charset="-78"/>
            </a:endParaRPr>
          </a:p>
        </p:txBody>
      </p:sp>
    </p:spTree>
    <p:extLst>
      <p:ext uri="{BB962C8B-B14F-4D97-AF65-F5344CB8AC3E}">
        <p14:creationId xmlns:p14="http://schemas.microsoft.com/office/powerpoint/2010/main" val="124173552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8" name="Picture 4" descr="http://iledebeaute.ru/files/images/pub/part_1/26065/src/2.jpg?809_1000"/>
          <p:cNvPicPr>
            <a:picLocks noChangeAspect="1" noChangeArrowheads="1"/>
          </p:cNvPicPr>
          <p:nvPr/>
        </p:nvPicPr>
        <p:blipFill>
          <a:blip r:embed="rId3" cstate="print"/>
          <a:srcRect/>
          <a:stretch>
            <a:fillRect/>
          </a:stretch>
        </p:blipFill>
        <p:spPr bwMode="auto">
          <a:xfrm>
            <a:off x="228600" y="3103102"/>
            <a:ext cx="3962400" cy="4897898"/>
          </a:xfrm>
          <a:prstGeom prst="rect">
            <a:avLst/>
          </a:prstGeom>
          <a:noFill/>
        </p:spPr>
      </p:pic>
      <p:sp>
        <p:nvSpPr>
          <p:cNvPr id="10" name="Rectangle 9"/>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18780968">
            <a:off x="-29057" y="11382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3" name="Rectangle 12"/>
          <p:cNvSpPr/>
          <p:nvPr/>
        </p:nvSpPr>
        <p:spPr>
          <a:xfrm rot="18853768">
            <a:off x="-1474611" y="795374"/>
            <a:ext cx="4902052" cy="584775"/>
          </a:xfrm>
          <a:prstGeom prst="rect">
            <a:avLst/>
          </a:prstGeom>
        </p:spPr>
        <p:txBody>
          <a:bodyPr wrap="square">
            <a:spAutoFit/>
          </a:bodyPr>
          <a:lstStyle/>
          <a:p>
            <a:pPr algn="ctr" rtl="1"/>
            <a:r>
              <a:rPr lang="fa-IR" sz="31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داستان موفقیت</a:t>
            </a:r>
            <a:endParaRPr lang="en-US" sz="31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2" name="Rectangle 11"/>
          <p:cNvSpPr/>
          <p:nvPr/>
        </p:nvSpPr>
        <p:spPr>
          <a:xfrm>
            <a:off x="2286001" y="1371600"/>
            <a:ext cx="5560600" cy="1015663"/>
          </a:xfrm>
          <a:prstGeom prst="rect">
            <a:avLst/>
          </a:prstGeom>
        </p:spPr>
        <p:txBody>
          <a:bodyPr wrap="square">
            <a:spAutoFit/>
          </a:bodyPr>
          <a:lstStyle/>
          <a:p>
            <a:pPr algn="r" rtl="1"/>
            <a:r>
              <a:rPr lang="fa-IR" sz="6000" dirty="0" smtClean="0">
                <a:solidFill>
                  <a:srgbClr val="002060"/>
                </a:solidFill>
                <a:effectLst>
                  <a:outerShdw blurRad="38100" dist="38100" dir="2700000" algn="tl">
                    <a:srgbClr val="000000">
                      <a:alpha val="43137"/>
                    </a:srgbClr>
                  </a:outerShdw>
                </a:effectLst>
                <a:cs typeface="A Zangar_Hamshahri" pitchFamily="2" charset="-78"/>
              </a:rPr>
              <a:t>محرک‌ها</a:t>
            </a:r>
            <a:endParaRPr lang="en-US" sz="6000" dirty="0">
              <a:solidFill>
                <a:srgbClr val="002060"/>
              </a:solidFill>
              <a:effectLst>
                <a:outerShdw blurRad="38100" dist="38100" dir="2700000" algn="tl">
                  <a:srgbClr val="000000">
                    <a:alpha val="43137"/>
                  </a:srgbClr>
                </a:outerShdw>
              </a:effectLst>
              <a:cs typeface="A Zangar_Hamshahri" pitchFamily="2" charset="-78"/>
            </a:endParaRP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766366">
            <a:off x="-158124" y="-158124"/>
            <a:ext cx="1447800" cy="1447800"/>
          </a:xfrm>
          <a:prstGeom prst="rect">
            <a:avLst/>
          </a:prstGeom>
        </p:spPr>
      </p:pic>
      <p:sp>
        <p:nvSpPr>
          <p:cNvPr id="2" name="Rectangle 1"/>
          <p:cNvSpPr/>
          <p:nvPr/>
        </p:nvSpPr>
        <p:spPr>
          <a:xfrm>
            <a:off x="2209800" y="2499020"/>
            <a:ext cx="6400800" cy="584775"/>
          </a:xfrm>
          <a:prstGeom prst="rect">
            <a:avLst/>
          </a:prstGeom>
        </p:spPr>
        <p:txBody>
          <a:bodyPr wrap="square">
            <a:spAutoFit/>
          </a:bodyPr>
          <a:lstStyle/>
          <a:p>
            <a:pPr algn="just" rtl="1"/>
            <a:r>
              <a:rPr lang="fa-IR" sz="1600" dirty="0">
                <a:latin typeface="Iranian Sans" panose="01000500000000020002" pitchFamily="50" charset="-78"/>
                <a:cs typeface="Iranian Sans" panose="01000500000000020002" pitchFamily="50" charset="-78"/>
              </a:rPr>
              <a:t>هر فردی تقریبا هر روز عکس می‌گیرد و یا عکس‌های بقیه را می‌بیند. این کافی است تا یاد چاپ عکس بیفتد.</a:t>
            </a:r>
            <a:endParaRPr lang="en-US" sz="1600" dirty="0">
              <a:latin typeface="Iranian Sans" panose="01000500000000020002" pitchFamily="50" charset="-78"/>
              <a:cs typeface="Iranian Sans" panose="01000500000000020002" pitchFamily="50" charset="-78"/>
            </a:endParaRPr>
          </a:p>
        </p:txBody>
      </p:sp>
      <p:sp>
        <p:nvSpPr>
          <p:cNvPr id="14" name="Rounded Rectangle 13"/>
          <p:cNvSpPr/>
          <p:nvPr/>
        </p:nvSpPr>
        <p:spPr>
          <a:xfrm>
            <a:off x="7848600" y="1524000"/>
            <a:ext cx="653487" cy="60960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877628" y="1333642"/>
            <a:ext cx="593432" cy="923330"/>
          </a:xfrm>
          <a:prstGeom prst="rect">
            <a:avLst/>
          </a:prstGeom>
        </p:spPr>
        <p:txBody>
          <a:bodyPr wrap="none">
            <a:spAutoFit/>
          </a:bodyPr>
          <a:lstStyle/>
          <a:p>
            <a:r>
              <a:rPr lang="fa-IR" sz="5400" dirty="0" smtClean="0">
                <a:solidFill>
                  <a:schemeClr val="bg1"/>
                </a:solidFill>
                <a:cs typeface="B Yekan" panose="00000400000000000000" pitchFamily="2" charset="-78"/>
              </a:rPr>
              <a:t>2</a:t>
            </a:r>
            <a:endParaRPr lang="en-US" sz="5400" dirty="0">
              <a:solidFill>
                <a:schemeClr val="bg1"/>
              </a:solidFill>
              <a:cs typeface="B Yekan" panose="00000400000000000000" pitchFamily="2" charset="-78"/>
            </a:endParaRPr>
          </a:p>
        </p:txBody>
      </p:sp>
      <p:sp>
        <p:nvSpPr>
          <p:cNvPr id="16" name="Rectangle 15"/>
          <p:cNvSpPr/>
          <p:nvPr/>
        </p:nvSpPr>
        <p:spPr>
          <a:xfrm>
            <a:off x="1588752" y="228600"/>
            <a:ext cx="6989535" cy="523220"/>
          </a:xfrm>
          <a:prstGeom prst="rect">
            <a:avLst/>
          </a:prstGeom>
        </p:spPr>
        <p:txBody>
          <a:bodyPr wrap="square">
            <a:spAutoFit/>
          </a:bodyPr>
          <a:lstStyle/>
          <a:p>
            <a:pPr algn="r" rtl="1"/>
            <a:r>
              <a:rPr lang="fa-IR" sz="2800" dirty="0" smtClean="0">
                <a:solidFill>
                  <a:srgbClr val="FF0000"/>
                </a:solidFill>
                <a:cs typeface="A Chamran" pitchFamily="2" charset="-78"/>
              </a:rPr>
              <a:t>عـکـس‌پــریــنـت</a:t>
            </a:r>
            <a:r>
              <a:rPr lang="fa-IR" sz="2800" dirty="0" smtClean="0">
                <a:cs typeface="A Chamran" pitchFamily="2" charset="-78"/>
              </a:rPr>
              <a:t> چگونه با کمترین هزینه تبلیغات</a:t>
            </a:r>
            <a:endParaRPr lang="en-US" sz="2800" dirty="0">
              <a:cs typeface="A Chamran" pitchFamily="2" charset="-78"/>
            </a:endParaRPr>
          </a:p>
        </p:txBody>
      </p:sp>
      <p:sp>
        <p:nvSpPr>
          <p:cNvPr id="17" name="Rectangle 16"/>
          <p:cNvSpPr/>
          <p:nvPr/>
        </p:nvSpPr>
        <p:spPr>
          <a:xfrm>
            <a:off x="1826118" y="774411"/>
            <a:ext cx="6752169" cy="584775"/>
          </a:xfrm>
          <a:prstGeom prst="rect">
            <a:avLst/>
          </a:prstGeom>
        </p:spPr>
        <p:txBody>
          <a:bodyPr wrap="none">
            <a:spAutoFit/>
          </a:bodyPr>
          <a:lstStyle/>
          <a:p>
            <a:pPr algn="r" rtl="1"/>
            <a:r>
              <a:rPr lang="fa-IR" sz="3200" b="1" dirty="0" smtClean="0">
                <a:solidFill>
                  <a:srgbClr val="FF0000"/>
                </a:solidFill>
                <a:cs typeface="A Chamran" pitchFamily="2" charset="-78"/>
              </a:rPr>
              <a:t>رشـــــــــــــــــــــــــــــــــــــــــــــــــــــــد</a:t>
            </a:r>
            <a:r>
              <a:rPr lang="fa-IR" sz="3200" dirty="0" smtClean="0">
                <a:solidFill>
                  <a:srgbClr val="FF0000"/>
                </a:solidFill>
                <a:cs typeface="A Chamran" pitchFamily="2" charset="-78"/>
              </a:rPr>
              <a:t> </a:t>
            </a:r>
            <a:r>
              <a:rPr lang="fa-IR" sz="3200" dirty="0">
                <a:cs typeface="A Chamran" pitchFamily="2" charset="-78"/>
              </a:rPr>
              <a:t>کرد؟</a:t>
            </a:r>
            <a:endParaRPr lang="en-US" sz="3200" dirty="0">
              <a:cs typeface="A Chamran" pitchFamily="2" charset="-78"/>
            </a:endParaRPr>
          </a:p>
        </p:txBody>
      </p:sp>
    </p:spTree>
    <p:extLst>
      <p:ext uri="{BB962C8B-B14F-4D97-AF65-F5344CB8AC3E}">
        <p14:creationId xmlns:p14="http://schemas.microsoft.com/office/powerpoint/2010/main" val="173140311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8" name="Picture 4" descr="http://iledebeaute.ru/files/images/pub/part_1/26065/src/2.jpg?809_1000"/>
          <p:cNvPicPr>
            <a:picLocks noChangeAspect="1" noChangeArrowheads="1"/>
          </p:cNvPicPr>
          <p:nvPr/>
        </p:nvPicPr>
        <p:blipFill>
          <a:blip r:embed="rId3" cstate="print"/>
          <a:srcRect/>
          <a:stretch>
            <a:fillRect/>
          </a:stretch>
        </p:blipFill>
        <p:spPr bwMode="auto">
          <a:xfrm>
            <a:off x="228600" y="3103102"/>
            <a:ext cx="3962400" cy="4897898"/>
          </a:xfrm>
          <a:prstGeom prst="rect">
            <a:avLst/>
          </a:prstGeom>
          <a:noFill/>
        </p:spPr>
      </p:pic>
      <p:sp>
        <p:nvSpPr>
          <p:cNvPr id="10" name="Rectangle 9"/>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18780968">
            <a:off x="-29057" y="11382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3" name="Rectangle 12"/>
          <p:cNvSpPr/>
          <p:nvPr/>
        </p:nvSpPr>
        <p:spPr>
          <a:xfrm rot="18853768">
            <a:off x="-1474611" y="795374"/>
            <a:ext cx="4902052" cy="584775"/>
          </a:xfrm>
          <a:prstGeom prst="rect">
            <a:avLst/>
          </a:prstGeom>
        </p:spPr>
        <p:txBody>
          <a:bodyPr wrap="square">
            <a:spAutoFit/>
          </a:bodyPr>
          <a:lstStyle/>
          <a:p>
            <a:pPr algn="ctr" rtl="1"/>
            <a:r>
              <a:rPr lang="fa-IR" sz="31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داستان موفقیت</a:t>
            </a:r>
            <a:endParaRPr lang="en-US" sz="31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2" name="Rectangle 11"/>
          <p:cNvSpPr/>
          <p:nvPr/>
        </p:nvSpPr>
        <p:spPr>
          <a:xfrm>
            <a:off x="2286001" y="1371600"/>
            <a:ext cx="5562599" cy="1015663"/>
          </a:xfrm>
          <a:prstGeom prst="rect">
            <a:avLst/>
          </a:prstGeom>
        </p:spPr>
        <p:txBody>
          <a:bodyPr wrap="square">
            <a:spAutoFit/>
          </a:bodyPr>
          <a:lstStyle/>
          <a:p>
            <a:pPr algn="r" rtl="1"/>
            <a:r>
              <a:rPr lang="fa-IR" sz="6000" dirty="0" smtClean="0">
                <a:solidFill>
                  <a:srgbClr val="002060"/>
                </a:solidFill>
                <a:effectLst>
                  <a:outerShdw blurRad="38100" dist="38100" dir="2700000" algn="tl">
                    <a:srgbClr val="000000">
                      <a:alpha val="43137"/>
                    </a:srgbClr>
                  </a:outerShdw>
                </a:effectLst>
                <a:cs typeface="A Zangar_Hamshahri" pitchFamily="2" charset="-78"/>
              </a:rPr>
              <a:t>احساسات</a:t>
            </a:r>
            <a:endParaRPr lang="en-US" sz="6000" dirty="0">
              <a:solidFill>
                <a:srgbClr val="002060"/>
              </a:solidFill>
              <a:effectLst>
                <a:outerShdw blurRad="38100" dist="38100" dir="2700000" algn="tl">
                  <a:srgbClr val="000000">
                    <a:alpha val="43137"/>
                  </a:srgbClr>
                </a:outerShdw>
              </a:effectLst>
              <a:cs typeface="A Zangar_Hamshahri" pitchFamily="2" charset="-78"/>
            </a:endParaRP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766366">
            <a:off x="-158124" y="-158124"/>
            <a:ext cx="1447800" cy="1447800"/>
          </a:xfrm>
          <a:prstGeom prst="rect">
            <a:avLst/>
          </a:prstGeom>
        </p:spPr>
      </p:pic>
      <p:sp>
        <p:nvSpPr>
          <p:cNvPr id="2" name="Rectangle 1"/>
          <p:cNvSpPr/>
          <p:nvPr/>
        </p:nvSpPr>
        <p:spPr>
          <a:xfrm>
            <a:off x="2362200" y="2466093"/>
            <a:ext cx="6248400" cy="1496307"/>
          </a:xfrm>
          <a:prstGeom prst="rect">
            <a:avLst/>
          </a:prstGeom>
        </p:spPr>
        <p:txBody>
          <a:bodyPr wrap="square">
            <a:spAutoFit/>
          </a:bodyPr>
          <a:lstStyle/>
          <a:p>
            <a:pPr algn="just" rtl="1">
              <a:lnSpc>
                <a:spcPct val="107000"/>
              </a:lnSpc>
              <a:spcAft>
                <a:spcPts val="800"/>
              </a:spcAft>
            </a:pPr>
            <a:r>
              <a:rPr lang="fa-IR" sz="1600" dirty="0">
                <a:latin typeface="Iranian Sans" panose="01000500000000020002" pitchFamily="50" charset="-78"/>
                <a:cs typeface="Iranian Sans" panose="01000500000000020002" pitchFamily="50" charset="-78"/>
              </a:rPr>
              <a:t>گرفتن و تماشای عکس‌ها تاثیر مستقیمی روی احساسات افراد دارد. مهم‌ترین کارکرد عکس‌ها ماندگار کردن این احساسات است. </a:t>
            </a:r>
          </a:p>
          <a:p>
            <a:pPr algn="just" rtl="1">
              <a:lnSpc>
                <a:spcPct val="107000"/>
              </a:lnSpc>
              <a:spcAft>
                <a:spcPts val="800"/>
              </a:spcAft>
            </a:pPr>
            <a:r>
              <a:rPr lang="fa-IR" sz="1600" dirty="0">
                <a:latin typeface="Iranian Sans" panose="01000500000000020002" pitchFamily="50" charset="-78"/>
                <a:cs typeface="Iranian Sans" panose="01000500000000020002" pitchFamily="50" charset="-78"/>
              </a:rPr>
              <a:t>به خصوص وقتی امکان آن را داشته باشید که عکس‌هایتان را با روش‌های خلاقانه‌ای مرور کنید. مثلا روی ماگ در محل کار، یا چاپ داستان یک سفر دل‌انگیز در یک کتاب عکس.</a:t>
            </a:r>
            <a:endParaRPr lang="en-US" sz="1600" dirty="0">
              <a:latin typeface="Iranian Sans" panose="01000500000000020002" pitchFamily="50" charset="-78"/>
              <a:cs typeface="Iranian Sans" panose="01000500000000020002" pitchFamily="50" charset="-78"/>
            </a:endParaRPr>
          </a:p>
        </p:txBody>
      </p:sp>
      <p:sp>
        <p:nvSpPr>
          <p:cNvPr id="14" name="Rounded Rectangle 13"/>
          <p:cNvSpPr/>
          <p:nvPr/>
        </p:nvSpPr>
        <p:spPr>
          <a:xfrm>
            <a:off x="7848600" y="1524000"/>
            <a:ext cx="653487" cy="60960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877628" y="1333642"/>
            <a:ext cx="593432" cy="923330"/>
          </a:xfrm>
          <a:prstGeom prst="rect">
            <a:avLst/>
          </a:prstGeom>
        </p:spPr>
        <p:txBody>
          <a:bodyPr wrap="none">
            <a:spAutoFit/>
          </a:bodyPr>
          <a:lstStyle/>
          <a:p>
            <a:r>
              <a:rPr lang="fa-IR" sz="5400" dirty="0" smtClean="0">
                <a:solidFill>
                  <a:schemeClr val="bg1"/>
                </a:solidFill>
                <a:cs typeface="B Yekan" panose="00000400000000000000" pitchFamily="2" charset="-78"/>
              </a:rPr>
              <a:t>3</a:t>
            </a:r>
            <a:endParaRPr lang="en-US" sz="5400" dirty="0">
              <a:solidFill>
                <a:schemeClr val="bg1"/>
              </a:solidFill>
              <a:cs typeface="B Yekan" panose="00000400000000000000" pitchFamily="2" charset="-78"/>
            </a:endParaRPr>
          </a:p>
        </p:txBody>
      </p:sp>
      <p:sp>
        <p:nvSpPr>
          <p:cNvPr id="16" name="Rectangle 15"/>
          <p:cNvSpPr/>
          <p:nvPr/>
        </p:nvSpPr>
        <p:spPr>
          <a:xfrm>
            <a:off x="1588752" y="228600"/>
            <a:ext cx="6989535" cy="523220"/>
          </a:xfrm>
          <a:prstGeom prst="rect">
            <a:avLst/>
          </a:prstGeom>
        </p:spPr>
        <p:txBody>
          <a:bodyPr wrap="square">
            <a:spAutoFit/>
          </a:bodyPr>
          <a:lstStyle/>
          <a:p>
            <a:pPr algn="r" rtl="1"/>
            <a:r>
              <a:rPr lang="fa-IR" sz="2800" dirty="0" smtClean="0">
                <a:solidFill>
                  <a:srgbClr val="FF0000"/>
                </a:solidFill>
                <a:cs typeface="A Chamran" pitchFamily="2" charset="-78"/>
              </a:rPr>
              <a:t>عـکـس‌پــریــنـت</a:t>
            </a:r>
            <a:r>
              <a:rPr lang="fa-IR" sz="2800" dirty="0" smtClean="0">
                <a:cs typeface="A Chamran" pitchFamily="2" charset="-78"/>
              </a:rPr>
              <a:t> چگونه با کمترین هزینه تبلیغات</a:t>
            </a:r>
            <a:endParaRPr lang="en-US" sz="2800" dirty="0">
              <a:cs typeface="A Chamran" pitchFamily="2" charset="-78"/>
            </a:endParaRPr>
          </a:p>
        </p:txBody>
      </p:sp>
      <p:sp>
        <p:nvSpPr>
          <p:cNvPr id="17" name="Rectangle 16"/>
          <p:cNvSpPr/>
          <p:nvPr/>
        </p:nvSpPr>
        <p:spPr>
          <a:xfrm>
            <a:off x="1826118" y="774411"/>
            <a:ext cx="6752169" cy="584775"/>
          </a:xfrm>
          <a:prstGeom prst="rect">
            <a:avLst/>
          </a:prstGeom>
        </p:spPr>
        <p:txBody>
          <a:bodyPr wrap="none">
            <a:spAutoFit/>
          </a:bodyPr>
          <a:lstStyle/>
          <a:p>
            <a:pPr algn="r" rtl="1"/>
            <a:r>
              <a:rPr lang="fa-IR" sz="3200" b="1" dirty="0" smtClean="0">
                <a:solidFill>
                  <a:srgbClr val="FF0000"/>
                </a:solidFill>
                <a:cs typeface="A Chamran" pitchFamily="2" charset="-78"/>
              </a:rPr>
              <a:t>رشـــــــــــــــــــــــــــــــــــــــــــــــــــــــد</a:t>
            </a:r>
            <a:r>
              <a:rPr lang="fa-IR" sz="3200" dirty="0" smtClean="0">
                <a:solidFill>
                  <a:srgbClr val="FF0000"/>
                </a:solidFill>
                <a:cs typeface="A Chamran" pitchFamily="2" charset="-78"/>
              </a:rPr>
              <a:t> </a:t>
            </a:r>
            <a:r>
              <a:rPr lang="fa-IR" sz="3200" dirty="0">
                <a:cs typeface="A Chamran" pitchFamily="2" charset="-78"/>
              </a:rPr>
              <a:t>کرد؟</a:t>
            </a:r>
            <a:endParaRPr lang="en-US" sz="3200" dirty="0">
              <a:cs typeface="A Chamran" pitchFamily="2" charset="-78"/>
            </a:endParaRPr>
          </a:p>
        </p:txBody>
      </p:sp>
    </p:spTree>
    <p:extLst>
      <p:ext uri="{BB962C8B-B14F-4D97-AF65-F5344CB8AC3E}">
        <p14:creationId xmlns:p14="http://schemas.microsoft.com/office/powerpoint/2010/main" val="275510656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8" name="Picture 4" descr="http://iledebeaute.ru/files/images/pub/part_1/26065/src/2.jpg?809_1000"/>
          <p:cNvPicPr>
            <a:picLocks noChangeAspect="1" noChangeArrowheads="1"/>
          </p:cNvPicPr>
          <p:nvPr/>
        </p:nvPicPr>
        <p:blipFill>
          <a:blip r:embed="rId3" cstate="print"/>
          <a:srcRect/>
          <a:stretch>
            <a:fillRect/>
          </a:stretch>
        </p:blipFill>
        <p:spPr bwMode="auto">
          <a:xfrm>
            <a:off x="228600" y="3103102"/>
            <a:ext cx="3962400" cy="4897898"/>
          </a:xfrm>
          <a:prstGeom prst="rect">
            <a:avLst/>
          </a:prstGeom>
          <a:noFill/>
        </p:spPr>
      </p:pic>
      <p:sp>
        <p:nvSpPr>
          <p:cNvPr id="10" name="Rectangle 9"/>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18780968">
            <a:off x="-29057" y="11382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3" name="Rectangle 12"/>
          <p:cNvSpPr/>
          <p:nvPr/>
        </p:nvSpPr>
        <p:spPr>
          <a:xfrm rot="18853768">
            <a:off x="-1474611" y="795374"/>
            <a:ext cx="4902052" cy="584775"/>
          </a:xfrm>
          <a:prstGeom prst="rect">
            <a:avLst/>
          </a:prstGeom>
        </p:spPr>
        <p:txBody>
          <a:bodyPr wrap="square">
            <a:spAutoFit/>
          </a:bodyPr>
          <a:lstStyle/>
          <a:p>
            <a:pPr algn="ctr" rtl="1"/>
            <a:r>
              <a:rPr lang="fa-IR" sz="31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داستان موفقیت</a:t>
            </a:r>
            <a:endParaRPr lang="en-US" sz="31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2" name="Rectangle 11"/>
          <p:cNvSpPr/>
          <p:nvPr/>
        </p:nvSpPr>
        <p:spPr>
          <a:xfrm>
            <a:off x="2286001" y="1371600"/>
            <a:ext cx="5562599" cy="1015663"/>
          </a:xfrm>
          <a:prstGeom prst="rect">
            <a:avLst/>
          </a:prstGeom>
        </p:spPr>
        <p:txBody>
          <a:bodyPr wrap="square">
            <a:spAutoFit/>
          </a:bodyPr>
          <a:lstStyle/>
          <a:p>
            <a:pPr algn="r" rtl="1"/>
            <a:r>
              <a:rPr lang="fa-IR" sz="6000" dirty="0" smtClean="0">
                <a:solidFill>
                  <a:srgbClr val="002060"/>
                </a:solidFill>
                <a:effectLst>
                  <a:outerShdw blurRad="38100" dist="38100" dir="2700000" algn="tl">
                    <a:srgbClr val="000000">
                      <a:alpha val="43137"/>
                    </a:srgbClr>
                  </a:outerShdw>
                </a:effectLst>
                <a:cs typeface="A Zangar_Hamshahri" pitchFamily="2" charset="-78"/>
              </a:rPr>
              <a:t>عمومیت</a:t>
            </a:r>
            <a:endParaRPr lang="en-US" sz="6000" dirty="0">
              <a:solidFill>
                <a:srgbClr val="002060"/>
              </a:solidFill>
              <a:effectLst>
                <a:outerShdw blurRad="38100" dist="38100" dir="2700000" algn="tl">
                  <a:srgbClr val="000000">
                    <a:alpha val="43137"/>
                  </a:srgbClr>
                </a:outerShdw>
              </a:effectLst>
              <a:cs typeface="A Zangar_Hamshahri" pitchFamily="2" charset="-78"/>
            </a:endParaRP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766366">
            <a:off x="-158124" y="-158124"/>
            <a:ext cx="1447800" cy="1447800"/>
          </a:xfrm>
          <a:prstGeom prst="rect">
            <a:avLst/>
          </a:prstGeom>
        </p:spPr>
      </p:pic>
      <p:sp>
        <p:nvSpPr>
          <p:cNvPr id="2" name="Rectangle 1"/>
          <p:cNvSpPr/>
          <p:nvPr/>
        </p:nvSpPr>
        <p:spPr>
          <a:xfrm>
            <a:off x="2286000" y="2442448"/>
            <a:ext cx="6324600" cy="2125838"/>
          </a:xfrm>
          <a:prstGeom prst="rect">
            <a:avLst/>
          </a:prstGeom>
        </p:spPr>
        <p:txBody>
          <a:bodyPr wrap="square">
            <a:spAutoFit/>
          </a:bodyPr>
          <a:lstStyle/>
          <a:p>
            <a:pPr algn="just" rtl="1">
              <a:lnSpc>
                <a:spcPct val="107000"/>
              </a:lnSpc>
              <a:spcAft>
                <a:spcPts val="800"/>
              </a:spcAft>
            </a:pPr>
            <a:r>
              <a:rPr lang="fa-IR" sz="1600" dirty="0">
                <a:latin typeface="Iranian Sans" panose="01000500000000020002" pitchFamily="50" charset="-78"/>
                <a:cs typeface="Iranian Sans" panose="01000500000000020002" pitchFamily="50" charset="-78"/>
              </a:rPr>
              <a:t>همه عکس می‌گیرند، عکس می‌بینند و برای روایت خاطرات و اتفاقات مهم زندگی عکس‌های‌شان را به هم نشان می‌دهند. </a:t>
            </a:r>
            <a:endParaRPr lang="en-US" sz="1600" dirty="0">
              <a:latin typeface="Iranian Sans" panose="01000500000000020002" pitchFamily="50" charset="-78"/>
              <a:cs typeface="Iranian Sans" panose="01000500000000020002" pitchFamily="50" charset="-78"/>
            </a:endParaRPr>
          </a:p>
          <a:p>
            <a:pPr algn="just" rtl="1">
              <a:lnSpc>
                <a:spcPct val="107000"/>
              </a:lnSpc>
              <a:spcAft>
                <a:spcPts val="800"/>
              </a:spcAft>
            </a:pPr>
            <a:r>
              <a:rPr lang="fa-IR" sz="1600" dirty="0">
                <a:latin typeface="Iranian Sans" panose="01000500000000020002" pitchFamily="50" charset="-78"/>
                <a:cs typeface="Iranian Sans" panose="01000500000000020002" pitchFamily="50" charset="-78"/>
              </a:rPr>
              <a:t>یک شاسی بزرگ از عکس‌ها و نوشته‌های شخصی شما اولین چیزی است که نظر هر میهمانی را برای تماشا جلب می‌کند. </a:t>
            </a:r>
          </a:p>
          <a:p>
            <a:pPr algn="just" rtl="1">
              <a:lnSpc>
                <a:spcPct val="107000"/>
              </a:lnSpc>
              <a:spcAft>
                <a:spcPts val="800"/>
              </a:spcAft>
            </a:pPr>
            <a:r>
              <a:rPr lang="fa-IR" sz="1600" dirty="0">
                <a:latin typeface="Iranian Sans" panose="01000500000000020002" pitchFamily="50" charset="-78"/>
                <a:cs typeface="Iranian Sans" panose="01000500000000020002" pitchFamily="50" charset="-78"/>
              </a:rPr>
              <a:t>وقتی شما عکس چاپ می‌کنید، آن را به بقیه هم نشان می‌دهید. محصولات عکس‌پرینت ساخته می‌شوند که نمایش داده شوند و به همین دلیل رشد می‌کند.</a:t>
            </a:r>
            <a:endParaRPr lang="en-US" sz="1600" dirty="0">
              <a:latin typeface="Iranian Sans" panose="01000500000000020002" pitchFamily="50" charset="-78"/>
              <a:cs typeface="Iranian Sans" panose="01000500000000020002" pitchFamily="50" charset="-78"/>
            </a:endParaRPr>
          </a:p>
        </p:txBody>
      </p:sp>
      <p:sp>
        <p:nvSpPr>
          <p:cNvPr id="14" name="Rounded Rectangle 13"/>
          <p:cNvSpPr/>
          <p:nvPr/>
        </p:nvSpPr>
        <p:spPr>
          <a:xfrm>
            <a:off x="7848600" y="1524000"/>
            <a:ext cx="653487" cy="60960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877628" y="1333642"/>
            <a:ext cx="593432" cy="923330"/>
          </a:xfrm>
          <a:prstGeom prst="rect">
            <a:avLst/>
          </a:prstGeom>
        </p:spPr>
        <p:txBody>
          <a:bodyPr wrap="none">
            <a:spAutoFit/>
          </a:bodyPr>
          <a:lstStyle/>
          <a:p>
            <a:r>
              <a:rPr lang="fa-IR" sz="5400" dirty="0" smtClean="0">
                <a:solidFill>
                  <a:schemeClr val="bg1"/>
                </a:solidFill>
                <a:cs typeface="B Yekan" panose="00000400000000000000" pitchFamily="2" charset="-78"/>
              </a:rPr>
              <a:t>4</a:t>
            </a:r>
            <a:endParaRPr lang="en-US" sz="5400" dirty="0">
              <a:solidFill>
                <a:schemeClr val="bg1"/>
              </a:solidFill>
              <a:cs typeface="B Yekan" panose="00000400000000000000" pitchFamily="2" charset="-78"/>
            </a:endParaRPr>
          </a:p>
        </p:txBody>
      </p:sp>
      <p:sp>
        <p:nvSpPr>
          <p:cNvPr id="16" name="Rectangle 15"/>
          <p:cNvSpPr/>
          <p:nvPr/>
        </p:nvSpPr>
        <p:spPr>
          <a:xfrm>
            <a:off x="1588752" y="228600"/>
            <a:ext cx="6989535" cy="523220"/>
          </a:xfrm>
          <a:prstGeom prst="rect">
            <a:avLst/>
          </a:prstGeom>
        </p:spPr>
        <p:txBody>
          <a:bodyPr wrap="square">
            <a:spAutoFit/>
          </a:bodyPr>
          <a:lstStyle/>
          <a:p>
            <a:pPr algn="r" rtl="1"/>
            <a:r>
              <a:rPr lang="fa-IR" sz="2800" dirty="0" smtClean="0">
                <a:solidFill>
                  <a:srgbClr val="FF0000"/>
                </a:solidFill>
                <a:cs typeface="A Chamran" pitchFamily="2" charset="-78"/>
              </a:rPr>
              <a:t>عـکـس‌پــریــنـت</a:t>
            </a:r>
            <a:r>
              <a:rPr lang="fa-IR" sz="2800" dirty="0" smtClean="0">
                <a:cs typeface="A Chamran" pitchFamily="2" charset="-78"/>
              </a:rPr>
              <a:t> چگونه با کمترین هزینه تبلیغات</a:t>
            </a:r>
            <a:endParaRPr lang="en-US" sz="2800" dirty="0">
              <a:cs typeface="A Chamran" pitchFamily="2" charset="-78"/>
            </a:endParaRPr>
          </a:p>
        </p:txBody>
      </p:sp>
      <p:sp>
        <p:nvSpPr>
          <p:cNvPr id="17" name="Rectangle 16"/>
          <p:cNvSpPr/>
          <p:nvPr/>
        </p:nvSpPr>
        <p:spPr>
          <a:xfrm>
            <a:off x="1826118" y="774411"/>
            <a:ext cx="6752169" cy="584775"/>
          </a:xfrm>
          <a:prstGeom prst="rect">
            <a:avLst/>
          </a:prstGeom>
        </p:spPr>
        <p:txBody>
          <a:bodyPr wrap="none">
            <a:spAutoFit/>
          </a:bodyPr>
          <a:lstStyle/>
          <a:p>
            <a:pPr algn="r" rtl="1"/>
            <a:r>
              <a:rPr lang="fa-IR" sz="3200" b="1" dirty="0" smtClean="0">
                <a:solidFill>
                  <a:srgbClr val="FF0000"/>
                </a:solidFill>
                <a:cs typeface="A Chamran" pitchFamily="2" charset="-78"/>
              </a:rPr>
              <a:t>رشـــــــــــــــــــــــــــــــــــــــــــــــــــــــد</a:t>
            </a:r>
            <a:r>
              <a:rPr lang="fa-IR" sz="3200" dirty="0" smtClean="0">
                <a:solidFill>
                  <a:srgbClr val="FF0000"/>
                </a:solidFill>
                <a:cs typeface="A Chamran" pitchFamily="2" charset="-78"/>
              </a:rPr>
              <a:t> </a:t>
            </a:r>
            <a:r>
              <a:rPr lang="fa-IR" sz="3200" dirty="0">
                <a:cs typeface="A Chamran" pitchFamily="2" charset="-78"/>
              </a:rPr>
              <a:t>کرد؟</a:t>
            </a:r>
            <a:endParaRPr lang="en-US" sz="3200" dirty="0">
              <a:cs typeface="A Chamran" pitchFamily="2" charset="-78"/>
            </a:endParaRPr>
          </a:p>
        </p:txBody>
      </p:sp>
    </p:spTree>
    <p:extLst>
      <p:ext uri="{BB962C8B-B14F-4D97-AF65-F5344CB8AC3E}">
        <p14:creationId xmlns:p14="http://schemas.microsoft.com/office/powerpoint/2010/main" val="286503185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D:\axkadeh\Axkade10343.jpg"/>
          <p:cNvPicPr>
            <a:picLocks noChangeAspect="1" noChangeArrowheads="1"/>
          </p:cNvPicPr>
          <p:nvPr/>
        </p:nvPicPr>
        <p:blipFill>
          <a:blip r:embed="rId3" cstate="print"/>
          <a:srcRect r="11133"/>
          <a:stretch>
            <a:fillRect/>
          </a:stretch>
        </p:blipFill>
        <p:spPr bwMode="auto">
          <a:xfrm>
            <a:off x="0" y="0"/>
            <a:ext cx="9144000" cy="6858000"/>
          </a:xfrm>
          <a:prstGeom prst="rect">
            <a:avLst/>
          </a:prstGeom>
          <a:noFill/>
        </p:spPr>
      </p:pic>
      <p:sp>
        <p:nvSpPr>
          <p:cNvPr id="9" name="Rectangle 8"/>
          <p:cNvSpPr/>
          <p:nvPr/>
        </p:nvSpPr>
        <p:spPr>
          <a:xfrm>
            <a:off x="0" y="0"/>
            <a:ext cx="9144000" cy="6858000"/>
          </a:xfrm>
          <a:prstGeom prst="rect">
            <a:avLst/>
          </a:prstGeom>
          <a:solidFill>
            <a:srgbClr val="00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600207" y="1077407"/>
            <a:ext cx="3570208" cy="400110"/>
          </a:xfrm>
          <a:prstGeom prst="rect">
            <a:avLst/>
          </a:prstGeom>
        </p:spPr>
        <p:txBody>
          <a:bodyPr wrap="none">
            <a:spAutoFit/>
          </a:bodyPr>
          <a:lstStyle/>
          <a:p>
            <a:r>
              <a:rPr lang="fa-IR" sz="2000" dirty="0" smtClean="0">
                <a:solidFill>
                  <a:srgbClr val="FFC000"/>
                </a:solidFill>
                <a:cs typeface="B Yekan" pitchFamily="2" charset="-78"/>
              </a:rPr>
              <a:t>مسری؛ راهکارهای بازاریابی ویروسی</a:t>
            </a:r>
            <a:endParaRPr lang="en-US" sz="2000" dirty="0">
              <a:solidFill>
                <a:srgbClr val="FFC000"/>
              </a:solidFill>
              <a:cs typeface="B Yekan" pitchFamily="2" charset="-78"/>
            </a:endParaRPr>
          </a:p>
        </p:txBody>
      </p:sp>
      <p:sp>
        <p:nvSpPr>
          <p:cNvPr id="7" name="Rectangle 6"/>
          <p:cNvSpPr/>
          <p:nvPr/>
        </p:nvSpPr>
        <p:spPr>
          <a:xfrm rot="18853768">
            <a:off x="-3698003" y="628202"/>
            <a:ext cx="9144000" cy="646331"/>
          </a:xfrm>
          <a:prstGeom prst="rect">
            <a:avLst/>
          </a:prstGeom>
        </p:spPr>
        <p:txBody>
          <a:bodyPr wrap="square">
            <a:spAutoFit/>
          </a:bodyPr>
          <a:lstStyle/>
          <a:p>
            <a:pPr algn="ctr"/>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خلاصه کتاب</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1752600" y="152400"/>
            <a:ext cx="8747373" cy="1846659"/>
          </a:xfrm>
          <a:prstGeom prst="rect">
            <a:avLst/>
          </a:prstGeom>
        </p:spPr>
        <p:txBody>
          <a:bodyPr wrap="square">
            <a:spAutoFit/>
          </a:bodyPr>
          <a:lstStyle/>
          <a:p>
            <a:pPr algn="ctr" rtl="1"/>
            <a:r>
              <a:rPr lang="fa-IR" sz="6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چرا حرف دیگران</a:t>
            </a:r>
          </a:p>
          <a:p>
            <a:pPr algn="ctr" rtl="1"/>
            <a:r>
              <a:rPr lang="fa-IR"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 از تبلیغات موثرتراند؟</a:t>
            </a:r>
          </a:p>
        </p:txBody>
      </p:sp>
      <p:sp>
        <p:nvSpPr>
          <p:cNvPr id="10" name="Rectangle 9"/>
          <p:cNvSpPr/>
          <p:nvPr/>
        </p:nvSpPr>
        <p:spPr>
          <a:xfrm>
            <a:off x="-2133600" y="3124200"/>
            <a:ext cx="8747373" cy="769441"/>
          </a:xfrm>
          <a:prstGeom prst="rect">
            <a:avLst/>
          </a:prstGeom>
        </p:spPr>
        <p:txBody>
          <a:bodyPr wrap="square">
            <a:spAutoFit/>
          </a:bodyPr>
          <a:lstStyle/>
          <a:p>
            <a:pPr algn="ctr" rtl="1"/>
            <a:r>
              <a:rPr lang="fa-IR" sz="44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Yekan" pitchFamily="2" charset="-78"/>
              </a:rPr>
              <a:t>قانع‌کننده‌تر هستند</a:t>
            </a:r>
          </a:p>
        </p:txBody>
      </p:sp>
      <p:sp>
        <p:nvSpPr>
          <p:cNvPr id="12" name="Rectangle 11"/>
          <p:cNvSpPr/>
          <p:nvPr/>
        </p:nvSpPr>
        <p:spPr>
          <a:xfrm>
            <a:off x="6530610" y="2077522"/>
            <a:ext cx="1317990" cy="2646878"/>
          </a:xfrm>
          <a:prstGeom prst="rect">
            <a:avLst/>
          </a:prstGeom>
        </p:spPr>
        <p:txBody>
          <a:bodyPr wrap="none">
            <a:spAutoFit/>
          </a:bodyPr>
          <a:lstStyle/>
          <a:p>
            <a:r>
              <a:rPr lang="fa-IR" sz="16600" dirty="0" smtClean="0">
                <a:solidFill>
                  <a:srgbClr val="FFFF00"/>
                </a:solidFill>
                <a:cs typeface="A  Mitra_5 (MRT)" pitchFamily="2" charset="-78"/>
              </a:rPr>
              <a:t>1</a:t>
            </a:r>
            <a:endParaRPr lang="en-US" sz="16600" dirty="0">
              <a:solidFill>
                <a:srgbClr val="FFFF00"/>
              </a:solidFill>
              <a:cs typeface="A  Mitra_5 (MRT)" pitchFamily="2" charset="-78"/>
            </a:endParaRPr>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8" name="Picture 4" descr="http://iledebeaute.ru/files/images/pub/part_1/26065/src/2.jpg?809_1000"/>
          <p:cNvPicPr>
            <a:picLocks noChangeAspect="1" noChangeArrowheads="1"/>
          </p:cNvPicPr>
          <p:nvPr/>
        </p:nvPicPr>
        <p:blipFill>
          <a:blip r:embed="rId3" cstate="print"/>
          <a:srcRect/>
          <a:stretch>
            <a:fillRect/>
          </a:stretch>
        </p:blipFill>
        <p:spPr bwMode="auto">
          <a:xfrm>
            <a:off x="228600" y="3103102"/>
            <a:ext cx="3962400" cy="4897898"/>
          </a:xfrm>
          <a:prstGeom prst="rect">
            <a:avLst/>
          </a:prstGeom>
          <a:noFill/>
        </p:spPr>
      </p:pic>
      <p:sp>
        <p:nvSpPr>
          <p:cNvPr id="10" name="Rectangle 9"/>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18780968">
            <a:off x="-29057" y="11382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3" name="Rectangle 12"/>
          <p:cNvSpPr/>
          <p:nvPr/>
        </p:nvSpPr>
        <p:spPr>
          <a:xfrm rot="18853768">
            <a:off x="-1474611" y="795374"/>
            <a:ext cx="4902052" cy="584775"/>
          </a:xfrm>
          <a:prstGeom prst="rect">
            <a:avLst/>
          </a:prstGeom>
        </p:spPr>
        <p:txBody>
          <a:bodyPr wrap="square">
            <a:spAutoFit/>
          </a:bodyPr>
          <a:lstStyle/>
          <a:p>
            <a:pPr algn="ctr" rtl="1"/>
            <a:r>
              <a:rPr lang="fa-IR" sz="31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داستان موفقیت</a:t>
            </a:r>
            <a:endParaRPr lang="en-US" sz="31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2" name="Rectangle 11"/>
          <p:cNvSpPr/>
          <p:nvPr/>
        </p:nvSpPr>
        <p:spPr>
          <a:xfrm>
            <a:off x="2286001" y="1371600"/>
            <a:ext cx="5560600" cy="1015663"/>
          </a:xfrm>
          <a:prstGeom prst="rect">
            <a:avLst/>
          </a:prstGeom>
        </p:spPr>
        <p:txBody>
          <a:bodyPr wrap="square">
            <a:spAutoFit/>
          </a:bodyPr>
          <a:lstStyle/>
          <a:p>
            <a:pPr algn="r" rtl="1"/>
            <a:r>
              <a:rPr lang="fa-IR" sz="6000" dirty="0" smtClean="0">
                <a:solidFill>
                  <a:srgbClr val="002060"/>
                </a:solidFill>
                <a:effectLst>
                  <a:outerShdw blurRad="38100" dist="38100" dir="2700000" algn="tl">
                    <a:srgbClr val="000000">
                      <a:alpha val="43137"/>
                    </a:srgbClr>
                  </a:outerShdw>
                </a:effectLst>
                <a:cs typeface="A Zangar_Hamshahri" pitchFamily="2" charset="-78"/>
              </a:rPr>
              <a:t>ارزش کاربردی</a:t>
            </a:r>
            <a:endParaRPr lang="en-US" sz="6000" dirty="0">
              <a:solidFill>
                <a:srgbClr val="002060"/>
              </a:solidFill>
              <a:effectLst>
                <a:outerShdw blurRad="38100" dist="38100" dir="2700000" algn="tl">
                  <a:srgbClr val="000000">
                    <a:alpha val="43137"/>
                  </a:srgbClr>
                </a:outerShdw>
              </a:effectLst>
              <a:cs typeface="A Zangar_Hamshahri" pitchFamily="2" charset="-78"/>
            </a:endParaRP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766366">
            <a:off x="-158124" y="-158124"/>
            <a:ext cx="1447800" cy="1447800"/>
          </a:xfrm>
          <a:prstGeom prst="rect">
            <a:avLst/>
          </a:prstGeom>
        </p:spPr>
      </p:pic>
      <p:sp>
        <p:nvSpPr>
          <p:cNvPr id="2" name="Rectangle 1"/>
          <p:cNvSpPr/>
          <p:nvPr/>
        </p:nvSpPr>
        <p:spPr>
          <a:xfrm>
            <a:off x="2286000" y="2514600"/>
            <a:ext cx="6324600" cy="1759777"/>
          </a:xfrm>
          <a:prstGeom prst="rect">
            <a:avLst/>
          </a:prstGeom>
        </p:spPr>
        <p:txBody>
          <a:bodyPr wrap="square">
            <a:spAutoFit/>
          </a:bodyPr>
          <a:lstStyle/>
          <a:p>
            <a:pPr algn="just" rtl="1">
              <a:lnSpc>
                <a:spcPct val="107000"/>
              </a:lnSpc>
              <a:spcAft>
                <a:spcPts val="800"/>
              </a:spcAft>
            </a:pPr>
            <a:r>
              <a:rPr lang="fa-IR" sz="1600" dirty="0">
                <a:latin typeface="Iranian Sans" panose="01000500000000020002" pitchFamily="50" charset="-78"/>
                <a:cs typeface="Iranian Sans" panose="01000500000000020002" pitchFamily="50" charset="-78"/>
              </a:rPr>
              <a:t>محصولات عکس‌پرینت به شما کمک می‌کنند خاطرات خود را فراموش نکنید. به راحتی عکس‌های‌تان را مرور کنید و خاطرات شیرین را با بقیه به اشتراک بگذارید. </a:t>
            </a:r>
          </a:p>
          <a:p>
            <a:pPr algn="just" rtl="1">
              <a:lnSpc>
                <a:spcPct val="107000"/>
              </a:lnSpc>
              <a:spcAft>
                <a:spcPts val="800"/>
              </a:spcAft>
            </a:pPr>
            <a:r>
              <a:rPr lang="fa-IR" sz="1600" dirty="0">
                <a:latin typeface="Iranian Sans" panose="01000500000000020002" pitchFamily="50" charset="-78"/>
                <a:cs typeface="Iranian Sans" panose="01000500000000020002" pitchFamily="50" charset="-78"/>
              </a:rPr>
              <a:t>عکس‌پرینت راه‌حل‌هایی را برای مشکلی که امروزه با افزایش «عکس گرفتن» و کاهش «عکس دیدن» بیش از پیش حس می‌شود، ارائه می‌دهد.</a:t>
            </a:r>
            <a:endParaRPr lang="en-US" sz="1600" dirty="0">
              <a:latin typeface="Iranian Sans" panose="01000500000000020002" pitchFamily="50" charset="-78"/>
              <a:cs typeface="Iranian Sans" panose="01000500000000020002" pitchFamily="50" charset="-78"/>
            </a:endParaRPr>
          </a:p>
        </p:txBody>
      </p:sp>
      <p:sp>
        <p:nvSpPr>
          <p:cNvPr id="14" name="Rounded Rectangle 13"/>
          <p:cNvSpPr/>
          <p:nvPr/>
        </p:nvSpPr>
        <p:spPr>
          <a:xfrm>
            <a:off x="7848600" y="1524000"/>
            <a:ext cx="653487" cy="60960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877628" y="1333642"/>
            <a:ext cx="593432" cy="923330"/>
          </a:xfrm>
          <a:prstGeom prst="rect">
            <a:avLst/>
          </a:prstGeom>
        </p:spPr>
        <p:txBody>
          <a:bodyPr wrap="none">
            <a:spAutoFit/>
          </a:bodyPr>
          <a:lstStyle/>
          <a:p>
            <a:r>
              <a:rPr lang="fa-IR" sz="5400" dirty="0" smtClean="0">
                <a:solidFill>
                  <a:schemeClr val="bg1"/>
                </a:solidFill>
                <a:cs typeface="B Yekan" panose="00000400000000000000" pitchFamily="2" charset="-78"/>
              </a:rPr>
              <a:t>5</a:t>
            </a:r>
            <a:endParaRPr lang="en-US" sz="5400" dirty="0">
              <a:solidFill>
                <a:schemeClr val="bg1"/>
              </a:solidFill>
              <a:cs typeface="B Yekan" panose="00000400000000000000" pitchFamily="2" charset="-78"/>
            </a:endParaRPr>
          </a:p>
        </p:txBody>
      </p:sp>
      <p:sp>
        <p:nvSpPr>
          <p:cNvPr id="16" name="Rectangle 15"/>
          <p:cNvSpPr/>
          <p:nvPr/>
        </p:nvSpPr>
        <p:spPr>
          <a:xfrm>
            <a:off x="1588752" y="228600"/>
            <a:ext cx="6989535" cy="523220"/>
          </a:xfrm>
          <a:prstGeom prst="rect">
            <a:avLst/>
          </a:prstGeom>
        </p:spPr>
        <p:txBody>
          <a:bodyPr wrap="square">
            <a:spAutoFit/>
          </a:bodyPr>
          <a:lstStyle/>
          <a:p>
            <a:pPr algn="r" rtl="1"/>
            <a:r>
              <a:rPr lang="fa-IR" sz="2800" dirty="0" smtClean="0">
                <a:solidFill>
                  <a:srgbClr val="FF0000"/>
                </a:solidFill>
                <a:cs typeface="A Chamran" pitchFamily="2" charset="-78"/>
              </a:rPr>
              <a:t>عـکـس‌پــریــنـت</a:t>
            </a:r>
            <a:r>
              <a:rPr lang="fa-IR" sz="2800" dirty="0" smtClean="0">
                <a:cs typeface="A Chamran" pitchFamily="2" charset="-78"/>
              </a:rPr>
              <a:t> چگونه با کمترین هزینه تبلیغات</a:t>
            </a:r>
            <a:endParaRPr lang="en-US" sz="2800" dirty="0">
              <a:cs typeface="A Chamran" pitchFamily="2" charset="-78"/>
            </a:endParaRPr>
          </a:p>
        </p:txBody>
      </p:sp>
      <p:sp>
        <p:nvSpPr>
          <p:cNvPr id="17" name="Rectangle 16"/>
          <p:cNvSpPr/>
          <p:nvPr/>
        </p:nvSpPr>
        <p:spPr>
          <a:xfrm>
            <a:off x="1826118" y="774411"/>
            <a:ext cx="6752169" cy="584775"/>
          </a:xfrm>
          <a:prstGeom prst="rect">
            <a:avLst/>
          </a:prstGeom>
        </p:spPr>
        <p:txBody>
          <a:bodyPr wrap="none">
            <a:spAutoFit/>
          </a:bodyPr>
          <a:lstStyle/>
          <a:p>
            <a:pPr algn="r" rtl="1"/>
            <a:r>
              <a:rPr lang="fa-IR" sz="3200" b="1" dirty="0" smtClean="0">
                <a:solidFill>
                  <a:srgbClr val="FF0000"/>
                </a:solidFill>
                <a:cs typeface="A Chamran" pitchFamily="2" charset="-78"/>
              </a:rPr>
              <a:t>رشـــــــــــــــــــــــــــــــــــــــــــــــــــــــد</a:t>
            </a:r>
            <a:r>
              <a:rPr lang="fa-IR" sz="3200" dirty="0" smtClean="0">
                <a:solidFill>
                  <a:srgbClr val="FF0000"/>
                </a:solidFill>
                <a:cs typeface="A Chamran" pitchFamily="2" charset="-78"/>
              </a:rPr>
              <a:t> </a:t>
            </a:r>
            <a:r>
              <a:rPr lang="fa-IR" sz="3200" dirty="0">
                <a:cs typeface="A Chamran" pitchFamily="2" charset="-78"/>
              </a:rPr>
              <a:t>کرد؟</a:t>
            </a:r>
            <a:endParaRPr lang="en-US" sz="3200" dirty="0">
              <a:cs typeface="A Chamran" pitchFamily="2" charset="-78"/>
            </a:endParaRPr>
          </a:p>
        </p:txBody>
      </p:sp>
    </p:spTree>
    <p:extLst>
      <p:ext uri="{BB962C8B-B14F-4D97-AF65-F5344CB8AC3E}">
        <p14:creationId xmlns:p14="http://schemas.microsoft.com/office/powerpoint/2010/main" val="80812112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7588" name="Picture 4" descr="http://iledebeaute.ru/files/images/pub/part_1/26065/src/2.jpg?809_1000"/>
          <p:cNvPicPr>
            <a:picLocks noChangeAspect="1" noChangeArrowheads="1"/>
          </p:cNvPicPr>
          <p:nvPr/>
        </p:nvPicPr>
        <p:blipFill>
          <a:blip r:embed="rId3" cstate="print"/>
          <a:srcRect/>
          <a:stretch>
            <a:fillRect/>
          </a:stretch>
        </p:blipFill>
        <p:spPr bwMode="auto">
          <a:xfrm>
            <a:off x="228600" y="3103102"/>
            <a:ext cx="3962400" cy="4897898"/>
          </a:xfrm>
          <a:prstGeom prst="rect">
            <a:avLst/>
          </a:prstGeom>
          <a:noFill/>
        </p:spPr>
      </p:pic>
      <p:sp>
        <p:nvSpPr>
          <p:cNvPr id="10" name="Rectangle 9"/>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rot="18780968">
            <a:off x="-29057" y="1138219"/>
            <a:ext cx="2565126" cy="430887"/>
          </a:xfrm>
          <a:prstGeom prst="rect">
            <a:avLst/>
          </a:prstGeom>
        </p:spPr>
        <p:txBody>
          <a:bodyPr wrap="none">
            <a:spAutoFit/>
          </a:bodyPr>
          <a:lstStyle/>
          <a:p>
            <a:r>
              <a:rPr lang="fa-IR" sz="2200" dirty="0" smtClean="0">
                <a:solidFill>
                  <a:srgbClr val="FFC000"/>
                </a:solidFill>
                <a:cs typeface="B Yekan" pitchFamily="2" charset="-78"/>
              </a:rPr>
              <a:t>چطور سر زبان‌ها</a:t>
            </a:r>
            <a:r>
              <a:rPr lang="fa-IR" sz="2200" baseline="0" dirty="0" smtClean="0">
                <a:solidFill>
                  <a:srgbClr val="FFC000"/>
                </a:solidFill>
                <a:cs typeface="B Yekan" pitchFamily="2" charset="-78"/>
              </a:rPr>
              <a:t> بیفتید</a:t>
            </a:r>
            <a:endParaRPr lang="en-US" sz="2200" dirty="0">
              <a:solidFill>
                <a:srgbClr val="FFC000"/>
              </a:solidFill>
              <a:cs typeface="B Yekan" pitchFamily="2" charset="-78"/>
            </a:endParaRPr>
          </a:p>
        </p:txBody>
      </p:sp>
      <p:sp>
        <p:nvSpPr>
          <p:cNvPr id="13" name="Rectangle 12"/>
          <p:cNvSpPr/>
          <p:nvPr/>
        </p:nvSpPr>
        <p:spPr>
          <a:xfrm rot="18853768">
            <a:off x="-1474611" y="795374"/>
            <a:ext cx="4902052" cy="584775"/>
          </a:xfrm>
          <a:prstGeom prst="rect">
            <a:avLst/>
          </a:prstGeom>
        </p:spPr>
        <p:txBody>
          <a:bodyPr wrap="square">
            <a:spAutoFit/>
          </a:bodyPr>
          <a:lstStyle/>
          <a:p>
            <a:pPr algn="ctr" rtl="1"/>
            <a:r>
              <a:rPr lang="fa-IR" sz="31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داستان موفقیت</a:t>
            </a:r>
            <a:endParaRPr lang="en-US" sz="31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2" name="Rectangle 11"/>
          <p:cNvSpPr/>
          <p:nvPr/>
        </p:nvSpPr>
        <p:spPr>
          <a:xfrm>
            <a:off x="2286001" y="1371600"/>
            <a:ext cx="5560600" cy="1015663"/>
          </a:xfrm>
          <a:prstGeom prst="rect">
            <a:avLst/>
          </a:prstGeom>
        </p:spPr>
        <p:txBody>
          <a:bodyPr wrap="square">
            <a:spAutoFit/>
          </a:bodyPr>
          <a:lstStyle/>
          <a:p>
            <a:pPr algn="r" rtl="1"/>
            <a:r>
              <a:rPr lang="fa-IR" sz="6000" dirty="0" smtClean="0">
                <a:solidFill>
                  <a:srgbClr val="002060"/>
                </a:solidFill>
                <a:effectLst>
                  <a:outerShdw blurRad="38100" dist="38100" dir="2700000" algn="tl">
                    <a:srgbClr val="000000">
                      <a:alpha val="43137"/>
                    </a:srgbClr>
                  </a:outerShdw>
                </a:effectLst>
                <a:cs typeface="A Zangar_Hamshahri" pitchFamily="2" charset="-78"/>
              </a:rPr>
              <a:t>داستان‌سرایی</a:t>
            </a:r>
            <a:endParaRPr lang="en-US" sz="6000" dirty="0">
              <a:solidFill>
                <a:srgbClr val="002060"/>
              </a:solidFill>
              <a:effectLst>
                <a:outerShdw blurRad="38100" dist="38100" dir="2700000" algn="tl">
                  <a:srgbClr val="000000">
                    <a:alpha val="43137"/>
                  </a:srgbClr>
                </a:outerShdw>
              </a:effectLst>
              <a:cs typeface="A Zangar_Hamshahri" pitchFamily="2" charset="-78"/>
            </a:endParaRPr>
          </a:p>
        </p:txBody>
      </p:sp>
      <p:pic>
        <p:nvPicPr>
          <p:cNvPr id="3" name="Picture 2"/>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rot="18766366">
            <a:off x="-158124" y="-158124"/>
            <a:ext cx="1447800" cy="1447800"/>
          </a:xfrm>
          <a:prstGeom prst="rect">
            <a:avLst/>
          </a:prstGeom>
        </p:spPr>
      </p:pic>
      <p:sp>
        <p:nvSpPr>
          <p:cNvPr id="2" name="Rectangle 1"/>
          <p:cNvSpPr/>
          <p:nvPr/>
        </p:nvSpPr>
        <p:spPr>
          <a:xfrm>
            <a:off x="2286001" y="2438400"/>
            <a:ext cx="6324600" cy="1248803"/>
          </a:xfrm>
          <a:prstGeom prst="rect">
            <a:avLst/>
          </a:prstGeom>
        </p:spPr>
        <p:txBody>
          <a:bodyPr wrap="square">
            <a:spAutoFit/>
          </a:bodyPr>
          <a:lstStyle/>
          <a:p>
            <a:pPr algn="just" rtl="1">
              <a:lnSpc>
                <a:spcPct val="107000"/>
              </a:lnSpc>
              <a:spcAft>
                <a:spcPts val="800"/>
              </a:spcAft>
            </a:pPr>
            <a:r>
              <a:rPr lang="fa-IR" sz="1600" dirty="0">
                <a:latin typeface="Iranian Sans" panose="01000500000000020002" pitchFamily="50" charset="-78"/>
                <a:cs typeface="Iranian Sans" panose="01000500000000020002" pitchFamily="50" charset="-78"/>
              </a:rPr>
              <a:t>محصولات عکس‌پرینت ذاتا برای داستان‌سرایی ساخته می‌شوند. </a:t>
            </a:r>
          </a:p>
          <a:p>
            <a:pPr algn="just" rtl="1">
              <a:lnSpc>
                <a:spcPct val="107000"/>
              </a:lnSpc>
              <a:spcAft>
                <a:spcPts val="800"/>
              </a:spcAft>
            </a:pPr>
            <a:r>
              <a:rPr lang="fa-IR" sz="1600" dirty="0">
                <a:latin typeface="Iranian Sans" panose="01000500000000020002" pitchFamily="50" charset="-78"/>
                <a:cs typeface="Iranian Sans" panose="01000500000000020002" pitchFamily="50" charset="-78"/>
              </a:rPr>
              <a:t>شما داستان زندگی خود را با مرور و نمایش عکس‌های‌تان روایت می‌کنید و محصولات عکس‌پرینت جزوی از ذات این فرایند داستان‌سرایی هستند.</a:t>
            </a:r>
            <a:endParaRPr lang="en-US" sz="1600" dirty="0">
              <a:latin typeface="Iranian Sans" panose="01000500000000020002" pitchFamily="50" charset="-78"/>
              <a:cs typeface="Iranian Sans" panose="01000500000000020002" pitchFamily="50" charset="-78"/>
            </a:endParaRPr>
          </a:p>
        </p:txBody>
      </p:sp>
      <p:sp>
        <p:nvSpPr>
          <p:cNvPr id="14" name="Rounded Rectangle 13"/>
          <p:cNvSpPr/>
          <p:nvPr/>
        </p:nvSpPr>
        <p:spPr>
          <a:xfrm>
            <a:off x="7848600" y="1524000"/>
            <a:ext cx="653487" cy="609600"/>
          </a:xfrm>
          <a:prstGeom prst="roundRect">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7877628" y="1333642"/>
            <a:ext cx="593432" cy="923330"/>
          </a:xfrm>
          <a:prstGeom prst="rect">
            <a:avLst/>
          </a:prstGeom>
        </p:spPr>
        <p:txBody>
          <a:bodyPr wrap="none">
            <a:spAutoFit/>
          </a:bodyPr>
          <a:lstStyle/>
          <a:p>
            <a:r>
              <a:rPr lang="fa-IR" sz="5400" dirty="0" smtClean="0">
                <a:solidFill>
                  <a:schemeClr val="bg1"/>
                </a:solidFill>
                <a:cs typeface="B Yekan" panose="00000400000000000000" pitchFamily="2" charset="-78"/>
              </a:rPr>
              <a:t>6</a:t>
            </a:r>
            <a:endParaRPr lang="en-US" sz="5400" dirty="0">
              <a:solidFill>
                <a:schemeClr val="bg1"/>
              </a:solidFill>
              <a:cs typeface="B Yekan" panose="00000400000000000000" pitchFamily="2" charset="-78"/>
            </a:endParaRPr>
          </a:p>
        </p:txBody>
      </p:sp>
      <p:sp>
        <p:nvSpPr>
          <p:cNvPr id="16" name="Rectangle 15"/>
          <p:cNvSpPr/>
          <p:nvPr/>
        </p:nvSpPr>
        <p:spPr>
          <a:xfrm>
            <a:off x="1588752" y="228600"/>
            <a:ext cx="6989535" cy="523220"/>
          </a:xfrm>
          <a:prstGeom prst="rect">
            <a:avLst/>
          </a:prstGeom>
        </p:spPr>
        <p:txBody>
          <a:bodyPr wrap="square">
            <a:spAutoFit/>
          </a:bodyPr>
          <a:lstStyle/>
          <a:p>
            <a:pPr algn="r" rtl="1"/>
            <a:r>
              <a:rPr lang="fa-IR" sz="2800" dirty="0" smtClean="0">
                <a:solidFill>
                  <a:srgbClr val="FF0000"/>
                </a:solidFill>
                <a:cs typeface="A Chamran" pitchFamily="2" charset="-78"/>
              </a:rPr>
              <a:t>عـکـس‌پــریــنـت</a:t>
            </a:r>
            <a:r>
              <a:rPr lang="fa-IR" sz="2800" dirty="0" smtClean="0">
                <a:cs typeface="A Chamran" pitchFamily="2" charset="-78"/>
              </a:rPr>
              <a:t> چگونه با کمترین هزینه تبلیغات</a:t>
            </a:r>
            <a:endParaRPr lang="en-US" sz="2800" dirty="0">
              <a:cs typeface="A Chamran" pitchFamily="2" charset="-78"/>
            </a:endParaRPr>
          </a:p>
        </p:txBody>
      </p:sp>
      <p:sp>
        <p:nvSpPr>
          <p:cNvPr id="17" name="Rectangle 16"/>
          <p:cNvSpPr/>
          <p:nvPr/>
        </p:nvSpPr>
        <p:spPr>
          <a:xfrm>
            <a:off x="1826118" y="774411"/>
            <a:ext cx="6752169" cy="584775"/>
          </a:xfrm>
          <a:prstGeom prst="rect">
            <a:avLst/>
          </a:prstGeom>
        </p:spPr>
        <p:txBody>
          <a:bodyPr wrap="none">
            <a:spAutoFit/>
          </a:bodyPr>
          <a:lstStyle/>
          <a:p>
            <a:pPr algn="r" rtl="1"/>
            <a:r>
              <a:rPr lang="fa-IR" sz="3200" b="1" dirty="0" smtClean="0">
                <a:solidFill>
                  <a:srgbClr val="FF0000"/>
                </a:solidFill>
                <a:cs typeface="A Chamran" pitchFamily="2" charset="-78"/>
              </a:rPr>
              <a:t>رشـــــــــــــــــــــــــــــــــــــــــــــــــــــــد</a:t>
            </a:r>
            <a:r>
              <a:rPr lang="fa-IR" sz="3200" dirty="0" smtClean="0">
                <a:solidFill>
                  <a:srgbClr val="FF0000"/>
                </a:solidFill>
                <a:cs typeface="A Chamran" pitchFamily="2" charset="-78"/>
              </a:rPr>
              <a:t> </a:t>
            </a:r>
            <a:r>
              <a:rPr lang="fa-IR" sz="3200" dirty="0">
                <a:cs typeface="A Chamran" pitchFamily="2" charset="-78"/>
              </a:rPr>
              <a:t>کرد؟</a:t>
            </a:r>
            <a:endParaRPr lang="en-US" sz="3200" dirty="0">
              <a:cs typeface="A Chamran" pitchFamily="2" charset="-78"/>
            </a:endParaRPr>
          </a:p>
        </p:txBody>
      </p:sp>
    </p:spTree>
    <p:extLst>
      <p:ext uri="{BB962C8B-B14F-4D97-AF65-F5344CB8AC3E}">
        <p14:creationId xmlns:p14="http://schemas.microsoft.com/office/powerpoint/2010/main" val="3871709854"/>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
        <p:cNvGrpSpPr/>
        <p:nvPr/>
      </p:nvGrpSpPr>
      <p:grpSpPr>
        <a:xfrm>
          <a:off x="0" y="0"/>
          <a:ext cx="0" cy="0"/>
          <a:chOff x="0" y="0"/>
          <a:chExt cx="0" cy="0"/>
        </a:xfrm>
      </p:grpSpPr>
      <p:pic>
        <p:nvPicPr>
          <p:cNvPr id="19" name="Picture 18"/>
          <p:cNvPicPr>
            <a:picLocks noChangeAspect="1"/>
          </p:cNvPicPr>
          <p:nvPr/>
        </p:nvPicPr>
        <p:blipFill rotWithShape="1">
          <a:blip r:embed="rId3">
            <a:extLst>
              <a:ext uri="{28A0092B-C50C-407E-A947-70E740481C1C}">
                <a14:useLocalDpi xmlns:a14="http://schemas.microsoft.com/office/drawing/2010/main" val="0"/>
              </a:ext>
            </a:extLst>
          </a:blip>
          <a:srcRect l="54291" t="28488" r="44168" b="18926"/>
          <a:stretch/>
        </p:blipFill>
        <p:spPr>
          <a:xfrm>
            <a:off x="0" y="0"/>
            <a:ext cx="9144000" cy="6858000"/>
          </a:xfrm>
          <a:prstGeom prst="rect">
            <a:avLst/>
          </a:prstGeom>
        </p:spPr>
      </p:pic>
      <p:pic>
        <p:nvPicPr>
          <p:cNvPr id="7" name="Picture 6"/>
          <p:cNvPicPr>
            <a:picLocks noChangeAspect="1"/>
          </p:cNvPicPr>
          <p:nvPr/>
        </p:nvPicPr>
        <p:blipFill rotWithShape="1">
          <a:blip r:embed="rId3">
            <a:extLst>
              <a:ext uri="{28A0092B-C50C-407E-A947-70E740481C1C}">
                <a14:useLocalDpi xmlns:a14="http://schemas.microsoft.com/office/drawing/2010/main" val="0"/>
              </a:ext>
            </a:extLst>
          </a:blip>
          <a:srcRect l="9999" t="28488" r="44168" b="18926"/>
          <a:stretch/>
        </p:blipFill>
        <p:spPr>
          <a:xfrm>
            <a:off x="1891320" y="2518896"/>
            <a:ext cx="5423880" cy="4339104"/>
          </a:xfrm>
          <a:prstGeom prst="rect">
            <a:avLst/>
          </a:prstGeom>
        </p:spPr>
      </p:pic>
      <p:sp>
        <p:nvSpPr>
          <p:cNvPr id="6" name="Rectangle 5"/>
          <p:cNvSpPr/>
          <p:nvPr/>
        </p:nvSpPr>
        <p:spPr>
          <a:xfrm>
            <a:off x="0" y="305207"/>
            <a:ext cx="9144000" cy="461665"/>
          </a:xfrm>
          <a:prstGeom prst="rect">
            <a:avLst/>
          </a:prstGeom>
        </p:spPr>
        <p:txBody>
          <a:bodyPr wrap="square">
            <a:spAutoFit/>
          </a:bodyPr>
          <a:lstStyle/>
          <a:p>
            <a:pPr algn="ctr" rtl="1">
              <a:defRPr/>
            </a:pPr>
            <a:r>
              <a:rPr lang="fa-IR" sz="2400" dirty="0" smtClean="0">
                <a:cs typeface="B Koodak" pitchFamily="2" charset="-78"/>
              </a:rPr>
              <a:t>این اسلاید خلاصه‌ای بود از کتاب </a:t>
            </a:r>
            <a:endParaRPr lang="en-US" sz="2400" dirty="0" smtClean="0">
              <a:cs typeface="B Koodak" pitchFamily="2" charset="-78"/>
            </a:endParaRPr>
          </a:p>
        </p:txBody>
      </p:sp>
      <p:sp>
        <p:nvSpPr>
          <p:cNvPr id="14" name="Rectangle 13"/>
          <p:cNvSpPr/>
          <p:nvPr/>
        </p:nvSpPr>
        <p:spPr>
          <a:xfrm>
            <a:off x="0" y="381000"/>
            <a:ext cx="9144000" cy="2062103"/>
          </a:xfrm>
          <a:prstGeom prst="rect">
            <a:avLst/>
          </a:prstGeom>
        </p:spPr>
        <p:txBody>
          <a:bodyPr wrap="square">
            <a:spAutoFit/>
          </a:bodyPr>
          <a:lstStyle/>
          <a:p>
            <a:pPr algn="ctr" rtl="1"/>
            <a:r>
              <a:rPr lang="fa-IR" sz="9600" b="1" dirty="0" smtClean="0">
                <a:latin typeface="A Rezvan" pitchFamily="2" charset="-78"/>
                <a:cs typeface="A  Mitra_5 (MRT)" panose="00000700000000000000" pitchFamily="2" charset="-78"/>
              </a:rPr>
              <a:t>مسـری</a:t>
            </a:r>
          </a:p>
          <a:p>
            <a:pPr algn="ctr" rtl="1"/>
            <a:r>
              <a:rPr lang="fa-IR" sz="2800" b="1" dirty="0" smtClean="0">
                <a:latin typeface="A Rezvan" pitchFamily="2" charset="-78"/>
                <a:cs typeface="B Zar" pitchFamily="2" charset="-78"/>
              </a:rPr>
              <a:t>راهکارهای بازاریابی ویروسی</a:t>
            </a:r>
            <a:endParaRPr lang="en-US" sz="2000" b="1" dirty="0">
              <a:latin typeface="A Rezvan" pitchFamily="2" charset="-78"/>
              <a:cs typeface="B Zar" pitchFamily="2" charset="-78"/>
            </a:endParaRPr>
          </a:p>
        </p:txBody>
      </p:sp>
      <p:sp>
        <p:nvSpPr>
          <p:cNvPr id="17" name="Rectangle 16"/>
          <p:cNvSpPr/>
          <p:nvPr/>
        </p:nvSpPr>
        <p:spPr>
          <a:xfrm>
            <a:off x="62520" y="4595336"/>
            <a:ext cx="2286000" cy="707886"/>
          </a:xfrm>
          <a:prstGeom prst="rect">
            <a:avLst/>
          </a:prstGeom>
        </p:spPr>
        <p:txBody>
          <a:bodyPr wrap="square">
            <a:spAutoFit/>
          </a:bodyPr>
          <a:lstStyle/>
          <a:p>
            <a:pPr algn="ctr" rtl="1">
              <a:defRPr/>
            </a:pPr>
            <a:r>
              <a:rPr lang="fa-IR" sz="2000" dirty="0" smtClean="0">
                <a:cs typeface="B Koodak" pitchFamily="2" charset="-78"/>
              </a:rPr>
              <a:t>نوشته جونا برگر</a:t>
            </a:r>
          </a:p>
          <a:p>
            <a:pPr algn="ctr" rtl="1">
              <a:defRPr/>
            </a:pPr>
            <a:r>
              <a:rPr lang="fa-IR" sz="2000" dirty="0" smtClean="0">
                <a:cs typeface="B Koodak" pitchFamily="2" charset="-78"/>
              </a:rPr>
              <a:t>انتشارات آگاه</a:t>
            </a:r>
            <a:endParaRPr lang="en-US" sz="2000" dirty="0" smtClean="0">
              <a:cs typeface="B Koodak" pitchFamily="2" charset="-78"/>
            </a:endParaRPr>
          </a:p>
        </p:txBody>
      </p:sp>
      <p:sp>
        <p:nvSpPr>
          <p:cNvPr id="18" name="Rectangle 17"/>
          <p:cNvSpPr/>
          <p:nvPr/>
        </p:nvSpPr>
        <p:spPr>
          <a:xfrm>
            <a:off x="6934200" y="4595336"/>
            <a:ext cx="2209800" cy="738664"/>
          </a:xfrm>
          <a:prstGeom prst="rect">
            <a:avLst/>
          </a:prstGeom>
        </p:spPr>
        <p:txBody>
          <a:bodyPr wrap="square">
            <a:spAutoFit/>
          </a:bodyPr>
          <a:lstStyle/>
          <a:p>
            <a:pPr algn="ctr" rtl="1">
              <a:defRPr/>
            </a:pPr>
            <a:r>
              <a:rPr lang="fa-IR" sz="1400" dirty="0" smtClean="0">
                <a:cs typeface="B Yekan" panose="00000400000000000000" pitchFamily="2" charset="-78"/>
              </a:rPr>
              <a:t>پرفروش‌ترین کتاب نیویورک تایمز و وال استرتیب ژورنال در سال 2013</a:t>
            </a:r>
            <a:endParaRPr lang="en-US" sz="1400" dirty="0" smtClean="0">
              <a:cs typeface="B Yekan" panose="00000400000000000000" pitchFamily="2" charset="-78"/>
            </a:endParaRPr>
          </a:p>
        </p:txBody>
      </p:sp>
    </p:spTree>
    <p:extLst>
      <p:ext uri="{BB962C8B-B14F-4D97-AF65-F5344CB8AC3E}">
        <p14:creationId xmlns:p14="http://schemas.microsoft.com/office/powerpoint/2010/main" val="951230976"/>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grpSp>
        <p:nvGrpSpPr>
          <p:cNvPr id="2" name="Group 33"/>
          <p:cNvGrpSpPr>
            <a:grpSpLocks/>
          </p:cNvGrpSpPr>
          <p:nvPr/>
        </p:nvGrpSpPr>
        <p:grpSpPr bwMode="auto">
          <a:xfrm>
            <a:off x="3429000" y="609600"/>
            <a:ext cx="2099132" cy="1478644"/>
            <a:chOff x="0" y="0"/>
            <a:chExt cx="748" cy="549"/>
          </a:xfrm>
        </p:grpSpPr>
        <p:sp>
          <p:nvSpPr>
            <p:cNvPr id="8" name="AutoShape 30"/>
            <p:cNvSpPr>
              <a:spLocks/>
            </p:cNvSpPr>
            <p:nvPr/>
          </p:nvSpPr>
          <p:spPr bwMode="auto">
            <a:xfrm>
              <a:off x="0" y="148"/>
              <a:ext cx="748" cy="401"/>
            </a:xfrm>
            <a:custGeom>
              <a:avLst/>
              <a:gdLst>
                <a:gd name="T0" fmla="*/ 20668 w 20701"/>
                <a:gd name="T1" fmla="*/ 37 h 20627"/>
                <a:gd name="T2" fmla="*/ 18371 w 20701"/>
                <a:gd name="T3" fmla="*/ 1837 h 20627"/>
                <a:gd name="T4" fmla="*/ 12570 w 20701"/>
                <a:gd name="T5" fmla="*/ 3637 h 20627"/>
                <a:gd name="T6" fmla="*/ 10515 w 20701"/>
                <a:gd name="T7" fmla="*/ 5437 h 20627"/>
                <a:gd name="T8" fmla="*/ 10262 w 20701"/>
                <a:gd name="T9" fmla="*/ 5874 h 20627"/>
                <a:gd name="T10" fmla="*/ 10187 w 20701"/>
                <a:gd name="T11" fmla="*/ 5662 h 20627"/>
                <a:gd name="T12" fmla="*/ 8132 w 20701"/>
                <a:gd name="T13" fmla="*/ 3862 h 20627"/>
                <a:gd name="T14" fmla="*/ 2331 w 20701"/>
                <a:gd name="T15" fmla="*/ 2062 h 20627"/>
                <a:gd name="T16" fmla="*/ 34 w 20701"/>
                <a:gd name="T17" fmla="*/ 262 h 20627"/>
                <a:gd name="T18" fmla="*/ 4385 w 20701"/>
                <a:gd name="T19" fmla="*/ 7462 h 20627"/>
                <a:gd name="T20" fmla="*/ 5111 w 20701"/>
                <a:gd name="T21" fmla="*/ 18487 h 20627"/>
                <a:gd name="T22" fmla="*/ 8736 w 20701"/>
                <a:gd name="T23" fmla="*/ 20287 h 20627"/>
                <a:gd name="T24" fmla="*/ 10066 w 20701"/>
                <a:gd name="T25" fmla="*/ 17812 h 20627"/>
                <a:gd name="T26" fmla="*/ 10066 w 20701"/>
                <a:gd name="T27" fmla="*/ 9487 h 20627"/>
                <a:gd name="T28" fmla="*/ 10623 w 20701"/>
                <a:gd name="T29" fmla="*/ 9257 h 20627"/>
                <a:gd name="T30" fmla="*/ 10636 w 20701"/>
                <a:gd name="T31" fmla="*/ 9262 h 20627"/>
                <a:gd name="T32" fmla="*/ 10636 w 20701"/>
                <a:gd name="T33" fmla="*/ 17587 h 20627"/>
                <a:gd name="T34" fmla="*/ 11966 w 20701"/>
                <a:gd name="T35" fmla="*/ 20062 h 20627"/>
                <a:gd name="T36" fmla="*/ 15591 w 20701"/>
                <a:gd name="T37" fmla="*/ 18262 h 20627"/>
                <a:gd name="T38" fmla="*/ 16317 w 20701"/>
                <a:gd name="T39" fmla="*/ 7237 h 20627"/>
                <a:gd name="T40" fmla="*/ 20668 w 20701"/>
                <a:gd name="T41" fmla="*/ 37 h 20627"/>
                <a:gd name="T42" fmla="*/ 20668 w 20701"/>
                <a:gd name="T43" fmla="*/ 37 h 20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701" h="20627">
                  <a:moveTo>
                    <a:pt x="20668" y="37"/>
                  </a:moveTo>
                  <a:cubicBezTo>
                    <a:pt x="20668" y="37"/>
                    <a:pt x="20668" y="-413"/>
                    <a:pt x="18371" y="1837"/>
                  </a:cubicBezTo>
                  <a:cubicBezTo>
                    <a:pt x="16075" y="4087"/>
                    <a:pt x="13899" y="3637"/>
                    <a:pt x="12570" y="3637"/>
                  </a:cubicBezTo>
                  <a:cubicBezTo>
                    <a:pt x="11240" y="3637"/>
                    <a:pt x="10757" y="4312"/>
                    <a:pt x="10515" y="5437"/>
                  </a:cubicBezTo>
                  <a:cubicBezTo>
                    <a:pt x="10473" y="5634"/>
                    <a:pt x="10382" y="5775"/>
                    <a:pt x="10262" y="5874"/>
                  </a:cubicBezTo>
                  <a:cubicBezTo>
                    <a:pt x="10230" y="5812"/>
                    <a:pt x="10204" y="5742"/>
                    <a:pt x="10187" y="5662"/>
                  </a:cubicBezTo>
                  <a:cubicBezTo>
                    <a:pt x="9945" y="4537"/>
                    <a:pt x="9462" y="3862"/>
                    <a:pt x="8132" y="3862"/>
                  </a:cubicBezTo>
                  <a:cubicBezTo>
                    <a:pt x="6803" y="3862"/>
                    <a:pt x="4627" y="4312"/>
                    <a:pt x="2331" y="2062"/>
                  </a:cubicBezTo>
                  <a:cubicBezTo>
                    <a:pt x="34" y="-188"/>
                    <a:pt x="34" y="262"/>
                    <a:pt x="34" y="262"/>
                  </a:cubicBezTo>
                  <a:cubicBezTo>
                    <a:pt x="-449" y="3862"/>
                    <a:pt x="4385" y="7462"/>
                    <a:pt x="4385" y="7462"/>
                  </a:cubicBezTo>
                  <a:cubicBezTo>
                    <a:pt x="4385" y="7462"/>
                    <a:pt x="3902" y="15787"/>
                    <a:pt x="5111" y="18487"/>
                  </a:cubicBezTo>
                  <a:cubicBezTo>
                    <a:pt x="6319" y="21187"/>
                    <a:pt x="7890" y="20737"/>
                    <a:pt x="8736" y="20287"/>
                  </a:cubicBezTo>
                  <a:cubicBezTo>
                    <a:pt x="9582" y="19837"/>
                    <a:pt x="10066" y="17812"/>
                    <a:pt x="10066" y="17812"/>
                  </a:cubicBezTo>
                  <a:lnTo>
                    <a:pt x="10066" y="9487"/>
                  </a:lnTo>
                  <a:lnTo>
                    <a:pt x="10623" y="9257"/>
                  </a:lnTo>
                  <a:lnTo>
                    <a:pt x="10636" y="9262"/>
                  </a:lnTo>
                  <a:lnTo>
                    <a:pt x="10636" y="17587"/>
                  </a:lnTo>
                  <a:cubicBezTo>
                    <a:pt x="10636" y="17587"/>
                    <a:pt x="11120" y="19612"/>
                    <a:pt x="11966" y="20062"/>
                  </a:cubicBezTo>
                  <a:cubicBezTo>
                    <a:pt x="12812" y="20512"/>
                    <a:pt x="14383" y="20962"/>
                    <a:pt x="15591" y="18262"/>
                  </a:cubicBezTo>
                  <a:cubicBezTo>
                    <a:pt x="16800" y="15562"/>
                    <a:pt x="16317" y="7237"/>
                    <a:pt x="16317" y="7237"/>
                  </a:cubicBezTo>
                  <a:cubicBezTo>
                    <a:pt x="16317" y="7237"/>
                    <a:pt x="21151" y="3637"/>
                    <a:pt x="20668" y="37"/>
                  </a:cubicBezTo>
                  <a:close/>
                  <a:moveTo>
                    <a:pt x="20668" y="37"/>
                  </a:moveTo>
                </a:path>
              </a:pathLst>
            </a:custGeom>
            <a:solidFill>
              <a:srgbClr val="EA8928"/>
            </a:solidFill>
            <a:ln>
              <a:noFill/>
            </a:ln>
            <a:extLs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9" name="AutoShape 31"/>
            <p:cNvSpPr>
              <a:spLocks/>
            </p:cNvSpPr>
            <p:nvPr/>
          </p:nvSpPr>
          <p:spPr bwMode="auto">
            <a:xfrm>
              <a:off x="169" y="0"/>
              <a:ext cx="188" cy="188"/>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4"/>
                    <a:pt x="16765" y="21600"/>
                    <a:pt x="10800" y="21600"/>
                  </a:cubicBezTo>
                  <a:cubicBezTo>
                    <a:pt x="4836" y="21600"/>
                    <a:pt x="0" y="16764"/>
                    <a:pt x="0" y="10800"/>
                  </a:cubicBezTo>
                  <a:cubicBezTo>
                    <a:pt x="0" y="4835"/>
                    <a:pt x="4836" y="0"/>
                    <a:pt x="10800" y="0"/>
                  </a:cubicBezTo>
                  <a:cubicBezTo>
                    <a:pt x="16765" y="0"/>
                    <a:pt x="21600" y="4835"/>
                    <a:pt x="21600" y="10800"/>
                  </a:cubicBezTo>
                  <a:close/>
                  <a:moveTo>
                    <a:pt x="21600" y="10800"/>
                  </a:moveTo>
                </a:path>
              </a:pathLst>
            </a:custGeom>
            <a:solidFill>
              <a:srgbClr val="EA8928"/>
            </a:solidFill>
            <a:ln>
              <a:noFill/>
            </a:ln>
            <a:extLs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0" name="AutoShape 32"/>
            <p:cNvSpPr>
              <a:spLocks/>
            </p:cNvSpPr>
            <p:nvPr/>
          </p:nvSpPr>
          <p:spPr bwMode="auto">
            <a:xfrm>
              <a:off x="392" y="0"/>
              <a:ext cx="188" cy="188"/>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4"/>
                    <a:pt x="16764" y="21600"/>
                    <a:pt x="10800" y="21600"/>
                  </a:cubicBezTo>
                  <a:cubicBezTo>
                    <a:pt x="4835" y="21600"/>
                    <a:pt x="0" y="16764"/>
                    <a:pt x="0" y="10800"/>
                  </a:cubicBezTo>
                  <a:cubicBezTo>
                    <a:pt x="0" y="4835"/>
                    <a:pt x="4835" y="0"/>
                    <a:pt x="10800" y="0"/>
                  </a:cubicBezTo>
                  <a:cubicBezTo>
                    <a:pt x="16764" y="0"/>
                    <a:pt x="21600" y="4835"/>
                    <a:pt x="21600" y="10800"/>
                  </a:cubicBezTo>
                  <a:close/>
                  <a:moveTo>
                    <a:pt x="21600" y="10800"/>
                  </a:moveTo>
                </a:path>
              </a:pathLst>
            </a:custGeom>
            <a:solidFill>
              <a:srgbClr val="EA8928"/>
            </a:solidFill>
            <a:ln>
              <a:noFill/>
            </a:ln>
            <a:extLs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grpSp>
      <p:sp>
        <p:nvSpPr>
          <p:cNvPr id="4" name="Oval 3">
            <a:hlinkClick r:id="rId3"/>
          </p:cNvPr>
          <p:cNvSpPr/>
          <p:nvPr/>
        </p:nvSpPr>
        <p:spPr>
          <a:xfrm>
            <a:off x="914400" y="0"/>
            <a:ext cx="7239000" cy="6858000"/>
          </a:xfrm>
          <a:prstGeom prst="ellipse">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0" y="2351782"/>
            <a:ext cx="9144000" cy="584775"/>
          </a:xfrm>
          <a:prstGeom prst="rect">
            <a:avLst/>
          </a:prstGeom>
        </p:spPr>
        <p:txBody>
          <a:bodyPr wrap="square">
            <a:spAutoFit/>
          </a:bodyPr>
          <a:lstStyle/>
          <a:p>
            <a:pPr algn="ctr" rtl="1">
              <a:defRPr/>
            </a:pPr>
            <a:r>
              <a:rPr lang="fa-IR" sz="3200" dirty="0" smtClean="0">
                <a:solidFill>
                  <a:schemeClr val="bg1"/>
                </a:solidFill>
                <a:cs typeface="B Koodak" pitchFamily="2" charset="-78"/>
              </a:rPr>
              <a:t>اگر مطالب این اسلاید برای‌تان مفید بود</a:t>
            </a:r>
            <a:endParaRPr lang="en-US" sz="3200" dirty="0" smtClean="0">
              <a:solidFill>
                <a:schemeClr val="bg1"/>
              </a:solidFill>
              <a:cs typeface="B Koodak" pitchFamily="2" charset="-78"/>
            </a:endParaRPr>
          </a:p>
        </p:txBody>
      </p:sp>
      <p:sp>
        <p:nvSpPr>
          <p:cNvPr id="14" name="Rectangle 13"/>
          <p:cNvSpPr/>
          <p:nvPr/>
        </p:nvSpPr>
        <p:spPr>
          <a:xfrm>
            <a:off x="0" y="3254514"/>
            <a:ext cx="9144000" cy="707886"/>
          </a:xfrm>
          <a:prstGeom prst="rect">
            <a:avLst/>
          </a:prstGeom>
        </p:spPr>
        <p:txBody>
          <a:bodyPr wrap="square">
            <a:spAutoFit/>
          </a:bodyPr>
          <a:lstStyle/>
          <a:p>
            <a:pPr algn="ctr" rtl="1"/>
            <a:r>
              <a:rPr lang="fa-IR" sz="4000" b="1" dirty="0" smtClean="0">
                <a:solidFill>
                  <a:srgbClr val="FFFF00"/>
                </a:solidFill>
                <a:latin typeface="A Rezvan" pitchFamily="2" charset="-78"/>
                <a:cs typeface="B Zar" pitchFamily="2" charset="-78"/>
              </a:rPr>
              <a:t>آن را با دیگران به اشتراک بگذارید</a:t>
            </a:r>
            <a:endParaRPr lang="en-US" sz="3200" b="1" dirty="0">
              <a:solidFill>
                <a:srgbClr val="FFFF00"/>
              </a:solidFill>
              <a:latin typeface="A Rezvan" pitchFamily="2" charset="-78"/>
              <a:cs typeface="B Zar" pitchFamily="2" charset="-78"/>
            </a:endParaRPr>
          </a:p>
        </p:txBody>
      </p:sp>
      <p:pic>
        <p:nvPicPr>
          <p:cNvPr id="15" name="Picture 2" descr="D:\dropbox\Dropbox\work\my logo.png">
            <a:hlinkClick r:id="rId4"/>
          </p:cNvPr>
          <p:cNvPicPr>
            <a:picLocks noChangeAspect="1" noChangeArrowheads="1"/>
          </p:cNvPicPr>
          <p:nvPr/>
        </p:nvPicPr>
        <p:blipFill>
          <a:blip r:embed="rId5" cstate="print"/>
          <a:srcRect/>
          <a:stretch>
            <a:fillRect/>
          </a:stretch>
        </p:blipFill>
        <p:spPr bwMode="auto">
          <a:xfrm>
            <a:off x="7696200" y="5486400"/>
            <a:ext cx="1552435" cy="1295012"/>
          </a:xfrm>
          <a:prstGeom prst="rect">
            <a:avLst/>
          </a:prstGeom>
          <a:noFill/>
        </p:spPr>
      </p:pic>
      <p:sp>
        <p:nvSpPr>
          <p:cNvPr id="16" name="Rectangle 15"/>
          <p:cNvSpPr/>
          <p:nvPr/>
        </p:nvSpPr>
        <p:spPr>
          <a:xfrm>
            <a:off x="0" y="6229290"/>
            <a:ext cx="9144000" cy="400110"/>
          </a:xfrm>
          <a:prstGeom prst="rect">
            <a:avLst/>
          </a:prstGeom>
        </p:spPr>
        <p:txBody>
          <a:bodyPr wrap="square">
            <a:spAutoFit/>
          </a:bodyPr>
          <a:lstStyle/>
          <a:p>
            <a:pPr algn="ctr"/>
            <a:r>
              <a:rPr lang="en-US" sz="2000" dirty="0" smtClean="0">
                <a:solidFill>
                  <a:schemeClr val="bg1"/>
                </a:solidFill>
                <a:latin typeface="Elm"/>
                <a:cs typeface="B Elm" pitchFamily="2" charset="-78"/>
              </a:rPr>
              <a:t>@</a:t>
            </a:r>
            <a:r>
              <a:rPr lang="en-US" sz="2000" dirty="0" err="1" smtClean="0">
                <a:solidFill>
                  <a:schemeClr val="bg1"/>
                </a:solidFill>
                <a:latin typeface="Elm"/>
                <a:cs typeface="B Elm" pitchFamily="2" charset="-78"/>
              </a:rPr>
              <a:t>mahdinasseri</a:t>
            </a:r>
            <a:endParaRPr lang="en-US" sz="2000" dirty="0">
              <a:solidFill>
                <a:schemeClr val="bg1"/>
              </a:solidFill>
              <a:latin typeface="Elm"/>
              <a:cs typeface="B Elm" pitchFamily="2" charset="-78"/>
            </a:endParaRPr>
          </a:p>
        </p:txBody>
      </p:sp>
      <p:sp>
        <p:nvSpPr>
          <p:cNvPr id="17" name="Rectangle 16"/>
          <p:cNvSpPr/>
          <p:nvPr/>
        </p:nvSpPr>
        <p:spPr>
          <a:xfrm>
            <a:off x="0" y="5417403"/>
            <a:ext cx="9144000" cy="830997"/>
          </a:xfrm>
          <a:prstGeom prst="rect">
            <a:avLst/>
          </a:prstGeom>
        </p:spPr>
        <p:txBody>
          <a:bodyPr wrap="square">
            <a:spAutoFit/>
          </a:bodyPr>
          <a:lstStyle/>
          <a:p>
            <a:pPr algn="ctr" rtl="1">
              <a:defRPr/>
            </a:pPr>
            <a:r>
              <a:rPr lang="fa-IR" sz="2400" dirty="0" smtClean="0">
                <a:solidFill>
                  <a:schemeClr val="bg1"/>
                </a:solidFill>
                <a:cs typeface="B Koodak" pitchFamily="2" charset="-78"/>
              </a:rPr>
              <a:t>و با این کار به من کمک کنید </a:t>
            </a:r>
          </a:p>
          <a:p>
            <a:pPr algn="ctr" rtl="1">
              <a:defRPr/>
            </a:pPr>
            <a:r>
              <a:rPr lang="fa-IR" sz="2400" dirty="0" smtClean="0">
                <a:solidFill>
                  <a:schemeClr val="bg1"/>
                </a:solidFill>
                <a:cs typeface="B Koodak" pitchFamily="2" charset="-78"/>
              </a:rPr>
              <a:t>تا به افراد بیشتری کمک کنم</a:t>
            </a:r>
            <a:endParaRPr lang="en-US" sz="2400" dirty="0" smtClean="0">
              <a:solidFill>
                <a:schemeClr val="bg1"/>
              </a:solidFill>
              <a:cs typeface="B Koodak" pitchFamily="2" charset="-78"/>
            </a:endParaRPr>
          </a:p>
        </p:txBody>
      </p:sp>
    </p:spTree>
    <p:extLst>
      <p:ext uri="{BB962C8B-B14F-4D97-AF65-F5344CB8AC3E}">
        <p14:creationId xmlns:p14="http://schemas.microsoft.com/office/powerpoint/2010/main" val="1152362091"/>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dropbox\Dropbox\portrate\DSC08574.JPG"/>
          <p:cNvPicPr>
            <a:picLocks noChangeAspect="1" noChangeArrowheads="1"/>
          </p:cNvPicPr>
          <p:nvPr/>
        </p:nvPicPr>
        <p:blipFill>
          <a:blip r:embed="rId3" cstate="print"/>
          <a:srcRect/>
          <a:stretch>
            <a:fillRect/>
          </a:stretch>
        </p:blipFill>
        <p:spPr bwMode="auto">
          <a:xfrm>
            <a:off x="0" y="0"/>
            <a:ext cx="9144000" cy="6858000"/>
          </a:xfrm>
          <a:prstGeom prst="rect">
            <a:avLst/>
          </a:prstGeom>
          <a:noFill/>
        </p:spPr>
      </p:pic>
      <p:sp>
        <p:nvSpPr>
          <p:cNvPr id="13" name="Rectangle 12"/>
          <p:cNvSpPr/>
          <p:nvPr/>
        </p:nvSpPr>
        <p:spPr>
          <a:xfrm>
            <a:off x="0" y="0"/>
            <a:ext cx="9144000" cy="6858000"/>
          </a:xfrm>
          <a:prstGeom prst="rect">
            <a:avLst/>
          </a:prstGeom>
          <a:solidFill>
            <a:srgbClr val="000000">
              <a:alpha val="60000"/>
            </a:srgbClr>
          </a:solidFill>
          <a:ln>
            <a:solidFill>
              <a:srgbClr val="385D8A">
                <a:alpha val="69804"/>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hlinkClick r:id="rId4"/>
          </p:cNvPr>
          <p:cNvSpPr/>
          <p:nvPr/>
        </p:nvSpPr>
        <p:spPr>
          <a:xfrm>
            <a:off x="914400" y="0"/>
            <a:ext cx="7239000" cy="6858000"/>
          </a:xfrm>
          <a:prstGeom prst="ellipse">
            <a:avLst/>
          </a:prstGeom>
          <a:solidFill>
            <a:srgbClr val="FF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0" y="3544669"/>
            <a:ext cx="9144000" cy="646331"/>
          </a:xfrm>
          <a:prstGeom prst="rect">
            <a:avLst/>
          </a:prstGeom>
          <a:noFill/>
        </p:spPr>
        <p:txBody>
          <a:bodyPr wrap="square" rtlCol="0">
            <a:spAutoFit/>
          </a:bodyPr>
          <a:lstStyle/>
          <a:p>
            <a:pPr algn="ctr"/>
            <a:r>
              <a:rPr lang="en-US" sz="3600" b="1" dirty="0" smtClean="0">
                <a:solidFill>
                  <a:schemeClr val="bg1"/>
                </a:solidFill>
              </a:rPr>
              <a:t>www.slideshare.net/mahdinasseri</a:t>
            </a:r>
          </a:p>
        </p:txBody>
      </p:sp>
      <p:sp>
        <p:nvSpPr>
          <p:cNvPr id="6" name="Rectangle 5"/>
          <p:cNvSpPr/>
          <p:nvPr/>
        </p:nvSpPr>
        <p:spPr>
          <a:xfrm>
            <a:off x="0" y="2351782"/>
            <a:ext cx="9144000" cy="1077218"/>
          </a:xfrm>
          <a:prstGeom prst="rect">
            <a:avLst/>
          </a:prstGeom>
        </p:spPr>
        <p:txBody>
          <a:bodyPr wrap="square">
            <a:spAutoFit/>
          </a:bodyPr>
          <a:lstStyle/>
          <a:p>
            <a:pPr algn="ctr" rtl="1">
              <a:defRPr/>
            </a:pPr>
            <a:r>
              <a:rPr lang="fa-IR" sz="3200" dirty="0" smtClean="0">
                <a:solidFill>
                  <a:schemeClr val="bg1"/>
                </a:solidFill>
                <a:cs typeface="B Koodak" pitchFamily="2" charset="-78"/>
              </a:rPr>
              <a:t>برای مشاهده اسلایدهای بیشتر</a:t>
            </a:r>
          </a:p>
          <a:p>
            <a:pPr algn="ctr" rtl="1">
              <a:defRPr/>
            </a:pPr>
            <a:r>
              <a:rPr lang="fa-IR" sz="3200" dirty="0" smtClean="0">
                <a:solidFill>
                  <a:schemeClr val="bg1"/>
                </a:solidFill>
                <a:cs typeface="B Koodak" pitchFamily="2" charset="-78"/>
              </a:rPr>
              <a:t>مرا در اسلایدشیر دنبال کنید</a:t>
            </a:r>
            <a:endParaRPr lang="en-US" sz="3200" dirty="0" smtClean="0">
              <a:solidFill>
                <a:schemeClr val="bg1"/>
              </a:solidFill>
              <a:cs typeface="B Koodak" pitchFamily="2" charset="-78"/>
            </a:endParaRPr>
          </a:p>
        </p:txBody>
      </p:sp>
      <p:grpSp>
        <p:nvGrpSpPr>
          <p:cNvPr id="2" name="Group 33"/>
          <p:cNvGrpSpPr>
            <a:grpSpLocks/>
          </p:cNvGrpSpPr>
          <p:nvPr/>
        </p:nvGrpSpPr>
        <p:grpSpPr bwMode="auto">
          <a:xfrm>
            <a:off x="3429000" y="609600"/>
            <a:ext cx="2099132" cy="1478644"/>
            <a:chOff x="0" y="0"/>
            <a:chExt cx="748" cy="549"/>
          </a:xfrm>
        </p:grpSpPr>
        <p:sp>
          <p:nvSpPr>
            <p:cNvPr id="8" name="AutoShape 30"/>
            <p:cNvSpPr>
              <a:spLocks/>
            </p:cNvSpPr>
            <p:nvPr/>
          </p:nvSpPr>
          <p:spPr bwMode="auto">
            <a:xfrm>
              <a:off x="0" y="148"/>
              <a:ext cx="748" cy="401"/>
            </a:xfrm>
            <a:custGeom>
              <a:avLst/>
              <a:gdLst>
                <a:gd name="T0" fmla="*/ 20668 w 20701"/>
                <a:gd name="T1" fmla="*/ 37 h 20627"/>
                <a:gd name="T2" fmla="*/ 18371 w 20701"/>
                <a:gd name="T3" fmla="*/ 1837 h 20627"/>
                <a:gd name="T4" fmla="*/ 12570 w 20701"/>
                <a:gd name="T5" fmla="*/ 3637 h 20627"/>
                <a:gd name="T6" fmla="*/ 10515 w 20701"/>
                <a:gd name="T7" fmla="*/ 5437 h 20627"/>
                <a:gd name="T8" fmla="*/ 10262 w 20701"/>
                <a:gd name="T9" fmla="*/ 5874 h 20627"/>
                <a:gd name="T10" fmla="*/ 10187 w 20701"/>
                <a:gd name="T11" fmla="*/ 5662 h 20627"/>
                <a:gd name="T12" fmla="*/ 8132 w 20701"/>
                <a:gd name="T13" fmla="*/ 3862 h 20627"/>
                <a:gd name="T14" fmla="*/ 2331 w 20701"/>
                <a:gd name="T15" fmla="*/ 2062 h 20627"/>
                <a:gd name="T16" fmla="*/ 34 w 20701"/>
                <a:gd name="T17" fmla="*/ 262 h 20627"/>
                <a:gd name="T18" fmla="*/ 4385 w 20701"/>
                <a:gd name="T19" fmla="*/ 7462 h 20627"/>
                <a:gd name="T20" fmla="*/ 5111 w 20701"/>
                <a:gd name="T21" fmla="*/ 18487 h 20627"/>
                <a:gd name="T22" fmla="*/ 8736 w 20701"/>
                <a:gd name="T23" fmla="*/ 20287 h 20627"/>
                <a:gd name="T24" fmla="*/ 10066 w 20701"/>
                <a:gd name="T25" fmla="*/ 17812 h 20627"/>
                <a:gd name="T26" fmla="*/ 10066 w 20701"/>
                <a:gd name="T27" fmla="*/ 9487 h 20627"/>
                <a:gd name="T28" fmla="*/ 10623 w 20701"/>
                <a:gd name="T29" fmla="*/ 9257 h 20627"/>
                <a:gd name="T30" fmla="*/ 10636 w 20701"/>
                <a:gd name="T31" fmla="*/ 9262 h 20627"/>
                <a:gd name="T32" fmla="*/ 10636 w 20701"/>
                <a:gd name="T33" fmla="*/ 17587 h 20627"/>
                <a:gd name="T34" fmla="*/ 11966 w 20701"/>
                <a:gd name="T35" fmla="*/ 20062 h 20627"/>
                <a:gd name="T36" fmla="*/ 15591 w 20701"/>
                <a:gd name="T37" fmla="*/ 18262 h 20627"/>
                <a:gd name="T38" fmla="*/ 16317 w 20701"/>
                <a:gd name="T39" fmla="*/ 7237 h 20627"/>
                <a:gd name="T40" fmla="*/ 20668 w 20701"/>
                <a:gd name="T41" fmla="*/ 37 h 20627"/>
                <a:gd name="T42" fmla="*/ 20668 w 20701"/>
                <a:gd name="T43" fmla="*/ 37 h 206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701" h="20627">
                  <a:moveTo>
                    <a:pt x="20668" y="37"/>
                  </a:moveTo>
                  <a:cubicBezTo>
                    <a:pt x="20668" y="37"/>
                    <a:pt x="20668" y="-413"/>
                    <a:pt x="18371" y="1837"/>
                  </a:cubicBezTo>
                  <a:cubicBezTo>
                    <a:pt x="16075" y="4087"/>
                    <a:pt x="13899" y="3637"/>
                    <a:pt x="12570" y="3637"/>
                  </a:cubicBezTo>
                  <a:cubicBezTo>
                    <a:pt x="11240" y="3637"/>
                    <a:pt x="10757" y="4312"/>
                    <a:pt x="10515" y="5437"/>
                  </a:cubicBezTo>
                  <a:cubicBezTo>
                    <a:pt x="10473" y="5634"/>
                    <a:pt x="10382" y="5775"/>
                    <a:pt x="10262" y="5874"/>
                  </a:cubicBezTo>
                  <a:cubicBezTo>
                    <a:pt x="10230" y="5812"/>
                    <a:pt x="10204" y="5742"/>
                    <a:pt x="10187" y="5662"/>
                  </a:cubicBezTo>
                  <a:cubicBezTo>
                    <a:pt x="9945" y="4537"/>
                    <a:pt x="9462" y="3862"/>
                    <a:pt x="8132" y="3862"/>
                  </a:cubicBezTo>
                  <a:cubicBezTo>
                    <a:pt x="6803" y="3862"/>
                    <a:pt x="4627" y="4312"/>
                    <a:pt x="2331" y="2062"/>
                  </a:cubicBezTo>
                  <a:cubicBezTo>
                    <a:pt x="34" y="-188"/>
                    <a:pt x="34" y="262"/>
                    <a:pt x="34" y="262"/>
                  </a:cubicBezTo>
                  <a:cubicBezTo>
                    <a:pt x="-449" y="3862"/>
                    <a:pt x="4385" y="7462"/>
                    <a:pt x="4385" y="7462"/>
                  </a:cubicBezTo>
                  <a:cubicBezTo>
                    <a:pt x="4385" y="7462"/>
                    <a:pt x="3902" y="15787"/>
                    <a:pt x="5111" y="18487"/>
                  </a:cubicBezTo>
                  <a:cubicBezTo>
                    <a:pt x="6319" y="21187"/>
                    <a:pt x="7890" y="20737"/>
                    <a:pt x="8736" y="20287"/>
                  </a:cubicBezTo>
                  <a:cubicBezTo>
                    <a:pt x="9582" y="19837"/>
                    <a:pt x="10066" y="17812"/>
                    <a:pt x="10066" y="17812"/>
                  </a:cubicBezTo>
                  <a:lnTo>
                    <a:pt x="10066" y="9487"/>
                  </a:lnTo>
                  <a:lnTo>
                    <a:pt x="10623" y="9257"/>
                  </a:lnTo>
                  <a:lnTo>
                    <a:pt x="10636" y="9262"/>
                  </a:lnTo>
                  <a:lnTo>
                    <a:pt x="10636" y="17587"/>
                  </a:lnTo>
                  <a:cubicBezTo>
                    <a:pt x="10636" y="17587"/>
                    <a:pt x="11120" y="19612"/>
                    <a:pt x="11966" y="20062"/>
                  </a:cubicBezTo>
                  <a:cubicBezTo>
                    <a:pt x="12812" y="20512"/>
                    <a:pt x="14383" y="20962"/>
                    <a:pt x="15591" y="18262"/>
                  </a:cubicBezTo>
                  <a:cubicBezTo>
                    <a:pt x="16800" y="15562"/>
                    <a:pt x="16317" y="7237"/>
                    <a:pt x="16317" y="7237"/>
                  </a:cubicBezTo>
                  <a:cubicBezTo>
                    <a:pt x="16317" y="7237"/>
                    <a:pt x="21151" y="3637"/>
                    <a:pt x="20668" y="37"/>
                  </a:cubicBezTo>
                  <a:close/>
                  <a:moveTo>
                    <a:pt x="20668" y="37"/>
                  </a:moveTo>
                </a:path>
              </a:pathLst>
            </a:custGeom>
            <a:solidFill>
              <a:srgbClr val="EA8928"/>
            </a:solidFill>
            <a:ln>
              <a:noFill/>
            </a:ln>
            <a:extLs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9" name="AutoShape 31"/>
            <p:cNvSpPr>
              <a:spLocks/>
            </p:cNvSpPr>
            <p:nvPr/>
          </p:nvSpPr>
          <p:spPr bwMode="auto">
            <a:xfrm>
              <a:off x="169" y="0"/>
              <a:ext cx="188" cy="188"/>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4"/>
                    <a:pt x="16765" y="21600"/>
                    <a:pt x="10800" y="21600"/>
                  </a:cubicBezTo>
                  <a:cubicBezTo>
                    <a:pt x="4836" y="21600"/>
                    <a:pt x="0" y="16764"/>
                    <a:pt x="0" y="10800"/>
                  </a:cubicBezTo>
                  <a:cubicBezTo>
                    <a:pt x="0" y="4835"/>
                    <a:pt x="4836" y="0"/>
                    <a:pt x="10800" y="0"/>
                  </a:cubicBezTo>
                  <a:cubicBezTo>
                    <a:pt x="16765" y="0"/>
                    <a:pt x="21600" y="4835"/>
                    <a:pt x="21600" y="10800"/>
                  </a:cubicBezTo>
                  <a:close/>
                  <a:moveTo>
                    <a:pt x="21600" y="10800"/>
                  </a:moveTo>
                </a:path>
              </a:pathLst>
            </a:custGeom>
            <a:solidFill>
              <a:srgbClr val="EA8928"/>
            </a:solidFill>
            <a:ln>
              <a:noFill/>
            </a:ln>
            <a:extLs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sp>
          <p:nvSpPr>
            <p:cNvPr id="10" name="AutoShape 32"/>
            <p:cNvSpPr>
              <a:spLocks/>
            </p:cNvSpPr>
            <p:nvPr/>
          </p:nvSpPr>
          <p:spPr bwMode="auto">
            <a:xfrm>
              <a:off x="392" y="0"/>
              <a:ext cx="188" cy="188"/>
            </a:xfrm>
            <a:custGeom>
              <a:avLst/>
              <a:gdLst>
                <a:gd name="T0" fmla="*/ 21600 w 21600"/>
                <a:gd name="T1" fmla="*/ 10800 h 21600"/>
                <a:gd name="T2" fmla="*/ 10800 w 21600"/>
                <a:gd name="T3" fmla="*/ 21600 h 21600"/>
                <a:gd name="T4" fmla="*/ 0 w 21600"/>
                <a:gd name="T5" fmla="*/ 10800 h 21600"/>
                <a:gd name="T6" fmla="*/ 10800 w 21600"/>
                <a:gd name="T7" fmla="*/ 0 h 21600"/>
                <a:gd name="T8" fmla="*/ 21600 w 21600"/>
                <a:gd name="T9" fmla="*/ 10800 h 21600"/>
                <a:gd name="T10" fmla="*/ 21600 w 21600"/>
                <a:gd name="T11" fmla="*/ 10800 h 21600"/>
              </a:gdLst>
              <a:ahLst/>
              <a:cxnLst>
                <a:cxn ang="0">
                  <a:pos x="T0" y="T1"/>
                </a:cxn>
                <a:cxn ang="0">
                  <a:pos x="T2" y="T3"/>
                </a:cxn>
                <a:cxn ang="0">
                  <a:pos x="T4" y="T5"/>
                </a:cxn>
                <a:cxn ang="0">
                  <a:pos x="T6" y="T7"/>
                </a:cxn>
                <a:cxn ang="0">
                  <a:pos x="T8" y="T9"/>
                </a:cxn>
                <a:cxn ang="0">
                  <a:pos x="T10" y="T11"/>
                </a:cxn>
              </a:cxnLst>
              <a:rect l="0" t="0" r="r" b="b"/>
              <a:pathLst>
                <a:path w="21600" h="21600">
                  <a:moveTo>
                    <a:pt x="21600" y="10800"/>
                  </a:moveTo>
                  <a:cubicBezTo>
                    <a:pt x="21600" y="16764"/>
                    <a:pt x="16764" y="21600"/>
                    <a:pt x="10800" y="21600"/>
                  </a:cubicBezTo>
                  <a:cubicBezTo>
                    <a:pt x="4835" y="21600"/>
                    <a:pt x="0" y="16764"/>
                    <a:pt x="0" y="10800"/>
                  </a:cubicBezTo>
                  <a:cubicBezTo>
                    <a:pt x="0" y="4835"/>
                    <a:pt x="4835" y="0"/>
                    <a:pt x="10800" y="0"/>
                  </a:cubicBezTo>
                  <a:cubicBezTo>
                    <a:pt x="16764" y="0"/>
                    <a:pt x="21600" y="4835"/>
                    <a:pt x="21600" y="10800"/>
                  </a:cubicBezTo>
                  <a:close/>
                  <a:moveTo>
                    <a:pt x="21600" y="10800"/>
                  </a:moveTo>
                </a:path>
              </a:pathLst>
            </a:custGeom>
            <a:solidFill>
              <a:srgbClr val="EA8928"/>
            </a:solidFill>
            <a:ln>
              <a:noFill/>
            </a:ln>
            <a:extLst>
              <a:ext uri="{91240B29-F687-4f45-9708-019B960494DF}">
                <a14:hiddenLine xmlns="" xmlns:a14="http://schemas.microsoft.com/office/drawing/2010/main" w="12700" cap="flat">
                  <a:solidFill>
                    <a:schemeClr val="tx1"/>
                  </a:solidFill>
                  <a:miter lim="800000"/>
                  <a:headEnd type="none" w="med" len="med"/>
                  <a:tailEnd type="none" w="med" len="med"/>
                </a14:hiddenLine>
              </a:ext>
            </a:extLst>
          </p:spPr>
          <p:txBody>
            <a:bodyPr lIns="0" tIns="0" rIns="0" bIns="0"/>
            <a:lstStyle/>
            <a:p>
              <a:endParaRPr lang="en-US"/>
            </a:p>
          </p:txBody>
        </p:sp>
      </p:grpSp>
      <p:sp>
        <p:nvSpPr>
          <p:cNvPr id="14" name="Rectangle 13"/>
          <p:cNvSpPr/>
          <p:nvPr/>
        </p:nvSpPr>
        <p:spPr>
          <a:xfrm>
            <a:off x="0" y="4356318"/>
            <a:ext cx="9144000" cy="2000548"/>
          </a:xfrm>
          <a:prstGeom prst="rect">
            <a:avLst/>
          </a:prstGeom>
        </p:spPr>
        <p:txBody>
          <a:bodyPr wrap="square">
            <a:spAutoFit/>
          </a:bodyPr>
          <a:lstStyle/>
          <a:p>
            <a:pPr algn="ctr" rtl="1"/>
            <a:r>
              <a:rPr lang="fa-IR"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rPr>
              <a:t>مروج کارآفرینی</a:t>
            </a:r>
            <a:endParaRPr lang="en-US"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endParaRPr>
          </a:p>
          <a:p>
            <a:pPr algn="ctr" rtl="1"/>
            <a:r>
              <a:rPr lang="fa-IR"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rPr>
              <a:t>مشاور، مربی و مدرس کارآفرینی</a:t>
            </a:r>
          </a:p>
          <a:p>
            <a:pPr algn="ctr" rtl="1"/>
            <a:r>
              <a:rPr lang="fa-IR" sz="24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rPr>
              <a:t>مدیر توسعه کسب و کار عکس‌پرینت</a:t>
            </a:r>
            <a:endParaRPr lang="fa-IR" sz="1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Iranian Sans" pitchFamily="2" charset="-78"/>
              <a:cs typeface="Iranian Sans" pitchFamily="2" charset="-78"/>
            </a:endParaRPr>
          </a:p>
          <a:p>
            <a:pPr algn="ctr" rtl="1"/>
            <a:r>
              <a:rPr lang="fa-IR" sz="4800" b="1" dirty="0" smtClean="0">
                <a:solidFill>
                  <a:srgbClr val="FFFF00"/>
                </a:solidFill>
                <a:latin typeface="A Rezvan" pitchFamily="2" charset="-78"/>
                <a:cs typeface="B Zar" pitchFamily="2" charset="-78"/>
              </a:rPr>
              <a:t>مهدی ناصری</a:t>
            </a:r>
            <a:endParaRPr lang="en-US" sz="4000" b="1" dirty="0">
              <a:solidFill>
                <a:srgbClr val="FFFF00"/>
              </a:solidFill>
              <a:latin typeface="A Rezvan" pitchFamily="2" charset="-78"/>
              <a:cs typeface="B Zar" pitchFamily="2" charset="-78"/>
            </a:endParaRPr>
          </a:p>
        </p:txBody>
      </p:sp>
      <p:pic>
        <p:nvPicPr>
          <p:cNvPr id="15" name="Picture 2" descr="D:\dropbox\Dropbox\work\my logo.png">
            <a:hlinkClick r:id="rId5"/>
          </p:cNvPr>
          <p:cNvPicPr>
            <a:picLocks noChangeAspect="1" noChangeArrowheads="1"/>
          </p:cNvPicPr>
          <p:nvPr/>
        </p:nvPicPr>
        <p:blipFill>
          <a:blip r:embed="rId6" cstate="print"/>
          <a:srcRect/>
          <a:stretch>
            <a:fillRect/>
          </a:stretch>
        </p:blipFill>
        <p:spPr bwMode="auto">
          <a:xfrm>
            <a:off x="7696200" y="5486400"/>
            <a:ext cx="1552435" cy="1295012"/>
          </a:xfrm>
          <a:prstGeom prst="rect">
            <a:avLst/>
          </a:prstGeom>
          <a:noFill/>
        </p:spPr>
      </p:pic>
      <p:sp>
        <p:nvSpPr>
          <p:cNvPr id="16" name="Rectangle 15"/>
          <p:cNvSpPr/>
          <p:nvPr/>
        </p:nvSpPr>
        <p:spPr>
          <a:xfrm>
            <a:off x="0" y="6229290"/>
            <a:ext cx="9144000" cy="400110"/>
          </a:xfrm>
          <a:prstGeom prst="rect">
            <a:avLst/>
          </a:prstGeom>
        </p:spPr>
        <p:txBody>
          <a:bodyPr wrap="square">
            <a:spAutoFit/>
          </a:bodyPr>
          <a:lstStyle/>
          <a:p>
            <a:pPr algn="ctr"/>
            <a:r>
              <a:rPr lang="en-US" sz="2000" dirty="0" smtClean="0">
                <a:solidFill>
                  <a:schemeClr val="bg1"/>
                </a:solidFill>
                <a:latin typeface="Elm"/>
                <a:cs typeface="B Elm" pitchFamily="2" charset="-78"/>
              </a:rPr>
              <a:t>@</a:t>
            </a:r>
            <a:r>
              <a:rPr lang="en-US" sz="2000" dirty="0" err="1" smtClean="0">
                <a:solidFill>
                  <a:schemeClr val="bg1"/>
                </a:solidFill>
                <a:latin typeface="Elm"/>
                <a:cs typeface="B Elm" pitchFamily="2" charset="-78"/>
              </a:rPr>
              <a:t>mahdinasseri</a:t>
            </a:r>
            <a:endParaRPr lang="en-US" sz="2000" dirty="0">
              <a:solidFill>
                <a:schemeClr val="bg1"/>
              </a:solidFill>
              <a:latin typeface="Elm"/>
              <a:cs typeface="B Elm" pitchFamily="2" charset="-78"/>
            </a:endParaRPr>
          </a:p>
        </p:txBody>
      </p:sp>
    </p:spTree>
    <p:extLst>
      <p:ext uri="{BB962C8B-B14F-4D97-AF65-F5344CB8AC3E}">
        <p14:creationId xmlns:p14="http://schemas.microsoft.com/office/powerpoint/2010/main" val="12054613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D:\axkadeh\Axkade10343.jpg"/>
          <p:cNvPicPr>
            <a:picLocks noChangeAspect="1" noChangeArrowheads="1"/>
          </p:cNvPicPr>
          <p:nvPr/>
        </p:nvPicPr>
        <p:blipFill>
          <a:blip r:embed="rId3" cstate="print"/>
          <a:srcRect r="11133"/>
          <a:stretch>
            <a:fillRect/>
          </a:stretch>
        </p:blipFill>
        <p:spPr bwMode="auto">
          <a:xfrm>
            <a:off x="0" y="0"/>
            <a:ext cx="9144000" cy="6858000"/>
          </a:xfrm>
          <a:prstGeom prst="rect">
            <a:avLst/>
          </a:prstGeom>
          <a:noFill/>
        </p:spPr>
      </p:pic>
      <p:sp>
        <p:nvSpPr>
          <p:cNvPr id="9" name="Rectangle 8"/>
          <p:cNvSpPr/>
          <p:nvPr/>
        </p:nvSpPr>
        <p:spPr>
          <a:xfrm>
            <a:off x="0" y="0"/>
            <a:ext cx="9144000" cy="6858000"/>
          </a:xfrm>
          <a:prstGeom prst="rect">
            <a:avLst/>
          </a:prstGeom>
          <a:solidFill>
            <a:srgbClr val="000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600207" y="1077407"/>
            <a:ext cx="3570208" cy="400110"/>
          </a:xfrm>
          <a:prstGeom prst="rect">
            <a:avLst/>
          </a:prstGeom>
        </p:spPr>
        <p:txBody>
          <a:bodyPr wrap="none">
            <a:spAutoFit/>
          </a:bodyPr>
          <a:lstStyle/>
          <a:p>
            <a:r>
              <a:rPr lang="fa-IR" sz="2000" dirty="0" smtClean="0">
                <a:solidFill>
                  <a:srgbClr val="FFC000"/>
                </a:solidFill>
                <a:cs typeface="B Yekan" pitchFamily="2" charset="-78"/>
              </a:rPr>
              <a:t>مسری؛ راهکارهای بازاریابی ویروسی</a:t>
            </a:r>
            <a:endParaRPr lang="en-US" sz="2000" dirty="0">
              <a:solidFill>
                <a:srgbClr val="FFC000"/>
              </a:solidFill>
              <a:cs typeface="B Yekan" pitchFamily="2" charset="-78"/>
            </a:endParaRPr>
          </a:p>
        </p:txBody>
      </p:sp>
      <p:sp>
        <p:nvSpPr>
          <p:cNvPr id="7" name="Rectangle 6"/>
          <p:cNvSpPr/>
          <p:nvPr/>
        </p:nvSpPr>
        <p:spPr>
          <a:xfrm rot="18853768">
            <a:off x="-3698003" y="628202"/>
            <a:ext cx="9144000" cy="646331"/>
          </a:xfrm>
          <a:prstGeom prst="rect">
            <a:avLst/>
          </a:prstGeom>
        </p:spPr>
        <p:txBody>
          <a:bodyPr wrap="square">
            <a:spAutoFit/>
          </a:bodyPr>
          <a:lstStyle/>
          <a:p>
            <a:pPr algn="ctr"/>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خلاصه کتاب</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1752600" y="152400"/>
            <a:ext cx="8747373" cy="1846659"/>
          </a:xfrm>
          <a:prstGeom prst="rect">
            <a:avLst/>
          </a:prstGeom>
        </p:spPr>
        <p:txBody>
          <a:bodyPr wrap="square">
            <a:spAutoFit/>
          </a:bodyPr>
          <a:lstStyle/>
          <a:p>
            <a:pPr algn="ctr" rtl="1"/>
            <a:r>
              <a:rPr lang="fa-IR" sz="6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چرا حرف دیگران</a:t>
            </a:r>
          </a:p>
          <a:p>
            <a:pPr algn="ctr" rtl="1"/>
            <a:r>
              <a:rPr lang="fa-IR" sz="4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 از تبلیغات موثرتراند؟</a:t>
            </a:r>
          </a:p>
        </p:txBody>
      </p:sp>
      <p:sp>
        <p:nvSpPr>
          <p:cNvPr id="10" name="Rectangle 9"/>
          <p:cNvSpPr/>
          <p:nvPr/>
        </p:nvSpPr>
        <p:spPr>
          <a:xfrm>
            <a:off x="-822573" y="5021759"/>
            <a:ext cx="8747373" cy="769441"/>
          </a:xfrm>
          <a:prstGeom prst="rect">
            <a:avLst/>
          </a:prstGeom>
        </p:spPr>
        <p:txBody>
          <a:bodyPr wrap="square">
            <a:spAutoFit/>
          </a:bodyPr>
          <a:lstStyle/>
          <a:p>
            <a:pPr algn="ctr" rtl="1"/>
            <a:r>
              <a:rPr lang="fa-IR" sz="44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Yekan" pitchFamily="2" charset="-78"/>
              </a:rPr>
              <a:t>مشخص‌تر و هدفمندتر هستند</a:t>
            </a:r>
          </a:p>
        </p:txBody>
      </p:sp>
      <p:sp>
        <p:nvSpPr>
          <p:cNvPr id="12" name="Rectangle 11"/>
          <p:cNvSpPr/>
          <p:nvPr/>
        </p:nvSpPr>
        <p:spPr>
          <a:xfrm>
            <a:off x="6530610" y="2077522"/>
            <a:ext cx="1317990" cy="2646878"/>
          </a:xfrm>
          <a:prstGeom prst="rect">
            <a:avLst/>
          </a:prstGeom>
        </p:spPr>
        <p:txBody>
          <a:bodyPr wrap="none">
            <a:spAutoFit/>
          </a:bodyPr>
          <a:lstStyle/>
          <a:p>
            <a:r>
              <a:rPr lang="fa-IR" sz="16600" dirty="0" smtClean="0">
                <a:solidFill>
                  <a:srgbClr val="FFFF00"/>
                </a:solidFill>
                <a:cs typeface="A  Mitra_5 (MRT)" pitchFamily="2" charset="-78"/>
              </a:rPr>
              <a:t>2</a:t>
            </a:r>
            <a:endParaRPr lang="en-US" sz="16600" dirty="0">
              <a:solidFill>
                <a:srgbClr val="FFFF00"/>
              </a:solidFill>
              <a:cs typeface="A  Mitra_5 (MRT)" pitchFamily="2" charset="-78"/>
            </a:endParaRPr>
          </a:p>
        </p:txBody>
      </p:sp>
      <p:sp>
        <p:nvSpPr>
          <p:cNvPr id="11" name="Rectangle 10"/>
          <p:cNvSpPr/>
          <p:nvPr/>
        </p:nvSpPr>
        <p:spPr>
          <a:xfrm>
            <a:off x="-2133600" y="3124200"/>
            <a:ext cx="8747373" cy="769441"/>
          </a:xfrm>
          <a:prstGeom prst="rect">
            <a:avLst/>
          </a:prstGeom>
        </p:spPr>
        <p:txBody>
          <a:bodyPr wrap="square">
            <a:spAutoFit/>
          </a:bodyPr>
          <a:lstStyle/>
          <a:p>
            <a:pPr algn="ctr" rtl="1"/>
            <a:r>
              <a:rPr lang="fa-IR" sz="4400" dirty="0" smtClean="0">
                <a:solidFill>
                  <a:schemeClr val="bg1">
                    <a:lumMod val="65000"/>
                  </a:schemeClr>
                </a:solidFill>
                <a:cs typeface="B Yekan" pitchFamily="2" charset="-78"/>
              </a:rPr>
              <a:t>قانع‌کننده‌تر هستند</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xkadeh\140819-ice-bucket-challenge-1949_899e03e1c58b45b56812f96bc79680a6.jpg"/>
          <p:cNvPicPr>
            <a:picLocks noChangeAspect="1" noChangeArrowheads="1"/>
          </p:cNvPicPr>
          <p:nvPr/>
        </p:nvPicPr>
        <p:blipFill>
          <a:blip r:embed="rId3" cstate="print"/>
          <a:srcRect r="9600"/>
          <a:stretch>
            <a:fillRect/>
          </a:stretch>
        </p:blipFill>
        <p:spPr bwMode="auto">
          <a:xfrm>
            <a:off x="0" y="0"/>
            <a:ext cx="9144000" cy="6858000"/>
          </a:xfrm>
          <a:prstGeom prst="rect">
            <a:avLst/>
          </a:prstGeom>
          <a:noFill/>
        </p:spPr>
      </p:pic>
      <p:sp>
        <p:nvSpPr>
          <p:cNvPr id="9" name="Rectangle 8"/>
          <p:cNvSpPr/>
          <p:nvPr/>
        </p:nvSpPr>
        <p:spPr>
          <a:xfrm>
            <a:off x="0" y="0"/>
            <a:ext cx="9144000" cy="6858000"/>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600207" y="1077407"/>
            <a:ext cx="3570208" cy="400110"/>
          </a:xfrm>
          <a:prstGeom prst="rect">
            <a:avLst/>
          </a:prstGeom>
        </p:spPr>
        <p:txBody>
          <a:bodyPr wrap="none">
            <a:spAutoFit/>
          </a:bodyPr>
          <a:lstStyle/>
          <a:p>
            <a:r>
              <a:rPr lang="fa-IR" sz="2000" dirty="0" smtClean="0">
                <a:solidFill>
                  <a:srgbClr val="FFC000"/>
                </a:solidFill>
                <a:cs typeface="B Yekan" pitchFamily="2" charset="-78"/>
              </a:rPr>
              <a:t>مسری؛ راهکارهای بازاریابی ویروسی</a:t>
            </a:r>
            <a:endParaRPr lang="en-US" sz="2000" dirty="0">
              <a:solidFill>
                <a:srgbClr val="FFC000"/>
              </a:solidFill>
              <a:cs typeface="B Yekan" pitchFamily="2" charset="-78"/>
            </a:endParaRPr>
          </a:p>
        </p:txBody>
      </p:sp>
      <p:sp>
        <p:nvSpPr>
          <p:cNvPr id="7" name="Rectangle 6"/>
          <p:cNvSpPr/>
          <p:nvPr/>
        </p:nvSpPr>
        <p:spPr>
          <a:xfrm rot="18853768">
            <a:off x="-3698003" y="628202"/>
            <a:ext cx="9144000" cy="646331"/>
          </a:xfrm>
          <a:prstGeom prst="rect">
            <a:avLst/>
          </a:prstGeom>
        </p:spPr>
        <p:txBody>
          <a:bodyPr wrap="square">
            <a:spAutoFit/>
          </a:bodyPr>
          <a:lstStyle/>
          <a:p>
            <a:pPr algn="ctr"/>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خلاصه کتاب</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0" y="228600"/>
            <a:ext cx="9144000" cy="5386090"/>
          </a:xfrm>
          <a:prstGeom prst="rect">
            <a:avLst/>
          </a:prstGeom>
        </p:spPr>
        <p:txBody>
          <a:bodyPr wrap="square">
            <a:spAutoFit/>
          </a:bodyPr>
          <a:lstStyle/>
          <a:p>
            <a:pPr algn="ctr" rtl="1"/>
            <a:r>
              <a:rPr lang="fa-IR" sz="34400" dirty="0" smtClean="0">
                <a:solidFill>
                  <a:srgbClr val="FFFF00"/>
                </a:solidFill>
                <a:cs typeface="A  Mitra_5 (MRT)" pitchFamily="2" charset="-78"/>
              </a:rPr>
              <a:t>پس</a:t>
            </a:r>
            <a:endParaRPr lang="fa-IR" sz="19900" dirty="0" smtClean="0">
              <a:solidFill>
                <a:srgbClr val="FFFF00"/>
              </a:solidFill>
              <a:cs typeface="A  Mitra_5 (MRT)" pitchFamily="2" charset="-78"/>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D:\axkadeh\140819-ice-bucket-challenge-1949_899e03e1c58b45b56812f96bc79680a6.jpg"/>
          <p:cNvPicPr>
            <a:picLocks noChangeAspect="1" noChangeArrowheads="1"/>
          </p:cNvPicPr>
          <p:nvPr/>
        </p:nvPicPr>
        <p:blipFill>
          <a:blip r:embed="rId3" cstate="print"/>
          <a:srcRect r="9600"/>
          <a:stretch>
            <a:fillRect/>
          </a:stretch>
        </p:blipFill>
        <p:spPr bwMode="auto">
          <a:xfrm>
            <a:off x="0" y="0"/>
            <a:ext cx="9144000" cy="6858000"/>
          </a:xfrm>
          <a:prstGeom prst="rect">
            <a:avLst/>
          </a:prstGeom>
          <a:noFill/>
        </p:spPr>
      </p:pic>
      <p:sp>
        <p:nvSpPr>
          <p:cNvPr id="9" name="Rectangle 8"/>
          <p:cNvSpPr/>
          <p:nvPr/>
        </p:nvSpPr>
        <p:spPr>
          <a:xfrm>
            <a:off x="914400" y="3352800"/>
            <a:ext cx="7315200" cy="3352800"/>
          </a:xfrm>
          <a:prstGeom prst="rect">
            <a:avLst/>
          </a:prstGeom>
          <a:solidFill>
            <a:srgbClr val="000000">
              <a:alpha val="5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600207" y="1077407"/>
            <a:ext cx="3570208" cy="400110"/>
          </a:xfrm>
          <a:prstGeom prst="rect">
            <a:avLst/>
          </a:prstGeom>
        </p:spPr>
        <p:txBody>
          <a:bodyPr wrap="none">
            <a:spAutoFit/>
          </a:bodyPr>
          <a:lstStyle/>
          <a:p>
            <a:r>
              <a:rPr lang="fa-IR" sz="2000" dirty="0" smtClean="0">
                <a:solidFill>
                  <a:srgbClr val="FFC000"/>
                </a:solidFill>
                <a:cs typeface="B Yekan" pitchFamily="2" charset="-78"/>
              </a:rPr>
              <a:t>مسری؛ راهکارهای بازاریابی ویروسی</a:t>
            </a:r>
            <a:endParaRPr lang="en-US" sz="2000" dirty="0">
              <a:solidFill>
                <a:srgbClr val="FFC000"/>
              </a:solidFill>
              <a:cs typeface="B Yekan" pitchFamily="2" charset="-78"/>
            </a:endParaRPr>
          </a:p>
        </p:txBody>
      </p:sp>
      <p:sp>
        <p:nvSpPr>
          <p:cNvPr id="7" name="Rectangle 6"/>
          <p:cNvSpPr/>
          <p:nvPr/>
        </p:nvSpPr>
        <p:spPr>
          <a:xfrm rot="18853768">
            <a:off x="-3698003" y="628202"/>
            <a:ext cx="9144000" cy="646331"/>
          </a:xfrm>
          <a:prstGeom prst="rect">
            <a:avLst/>
          </a:prstGeom>
        </p:spPr>
        <p:txBody>
          <a:bodyPr wrap="square">
            <a:spAutoFit/>
          </a:bodyPr>
          <a:lstStyle/>
          <a:p>
            <a:pPr algn="ctr"/>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خلاصه کتاب</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8" name="Rectangle 7"/>
          <p:cNvSpPr/>
          <p:nvPr/>
        </p:nvSpPr>
        <p:spPr>
          <a:xfrm>
            <a:off x="0" y="3409652"/>
            <a:ext cx="9144000" cy="2062103"/>
          </a:xfrm>
          <a:prstGeom prst="rect">
            <a:avLst/>
          </a:prstGeom>
        </p:spPr>
        <p:txBody>
          <a:bodyPr wrap="square">
            <a:spAutoFit/>
          </a:bodyPr>
          <a:lstStyle/>
          <a:p>
            <a:pPr algn="ctr" rtl="1"/>
            <a:r>
              <a:rPr lang="fa-IR"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5 (MRT)" pitchFamily="2" charset="-78"/>
              </a:rPr>
              <a:t>برای داشتن یک </a:t>
            </a:r>
          </a:p>
          <a:p>
            <a:pPr algn="ctr" rtl="1"/>
            <a:r>
              <a:rPr lang="fa-IR" sz="8800" dirty="0" smtClean="0">
                <a:solidFill>
                  <a:srgbClr val="FFFF00"/>
                </a:solidFill>
                <a:cs typeface="A  Mitra_5 (MRT)" pitchFamily="2" charset="-78"/>
              </a:rPr>
              <a:t>مدل رشد مناسب</a:t>
            </a:r>
            <a:endParaRPr lang="fa-IR" sz="6600" dirty="0" smtClean="0">
              <a:solidFill>
                <a:srgbClr val="FFFF00"/>
              </a:solidFill>
              <a:cs typeface="A  Mitra_5 (MRT)" pitchFamily="2" charset="-78"/>
            </a:endParaRPr>
          </a:p>
        </p:txBody>
      </p:sp>
      <p:sp>
        <p:nvSpPr>
          <p:cNvPr id="10" name="Rectangle 9"/>
          <p:cNvSpPr/>
          <p:nvPr/>
        </p:nvSpPr>
        <p:spPr>
          <a:xfrm>
            <a:off x="15627" y="5326559"/>
            <a:ext cx="9128373" cy="1354217"/>
          </a:xfrm>
          <a:prstGeom prst="rect">
            <a:avLst/>
          </a:prstGeom>
        </p:spPr>
        <p:txBody>
          <a:bodyPr wrap="square">
            <a:spAutoFit/>
          </a:bodyPr>
          <a:lstStyle/>
          <a:p>
            <a:pPr algn="ctr" rtl="1"/>
            <a:r>
              <a:rPr lang="fa-IR"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Yekan" pitchFamily="2" charset="-78"/>
              </a:rPr>
              <a:t>کاری کنید که مردم درباره شما با هم حرف بزنند</a:t>
            </a:r>
          </a:p>
          <a:p>
            <a:pPr algn="ctr" rtl="1"/>
            <a:r>
              <a:rPr lang="fa-IR"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B Yekan" pitchFamily="2" charset="-78"/>
              </a:rPr>
              <a:t>تا کارتان سر زبان‌ها بیفتد</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2" descr="D:\axkadeh\bigstock-Crowd-Of-Burnt-Matches-Standi-81205649.jpg"/>
          <p:cNvPicPr>
            <a:picLocks noChangeAspect="1" noChangeArrowheads="1"/>
          </p:cNvPicPr>
          <p:nvPr/>
        </p:nvPicPr>
        <p:blipFill>
          <a:blip r:embed="rId3" cstate="print"/>
          <a:srcRect b="83204"/>
          <a:stretch>
            <a:fillRect/>
          </a:stretch>
        </p:blipFill>
        <p:spPr bwMode="auto">
          <a:xfrm flipV="1">
            <a:off x="0" y="0"/>
            <a:ext cx="9144000" cy="990600"/>
          </a:xfrm>
          <a:prstGeom prst="rect">
            <a:avLst/>
          </a:prstGeom>
          <a:noFill/>
        </p:spPr>
      </p:pic>
      <p:pic>
        <p:nvPicPr>
          <p:cNvPr id="9" name="Picture 2" descr="D:\axkadeh\bigstock-Crowd-Of-Burnt-Matches-Standi-81205649.jpg"/>
          <p:cNvPicPr>
            <a:picLocks noChangeAspect="1" noChangeArrowheads="1"/>
          </p:cNvPicPr>
          <p:nvPr/>
        </p:nvPicPr>
        <p:blipFill>
          <a:blip r:embed="rId3" cstate="print"/>
          <a:srcRect/>
          <a:stretch>
            <a:fillRect/>
          </a:stretch>
        </p:blipFill>
        <p:spPr bwMode="auto">
          <a:xfrm>
            <a:off x="0" y="960119"/>
            <a:ext cx="9144000" cy="5897880"/>
          </a:xfrm>
          <a:prstGeom prst="rect">
            <a:avLst/>
          </a:prstGeom>
          <a:noFill/>
        </p:spPr>
      </p:pic>
      <p:sp>
        <p:nvSpPr>
          <p:cNvPr id="10" name="Rectangle 9"/>
          <p:cNvSpPr/>
          <p:nvPr/>
        </p:nvSpPr>
        <p:spPr>
          <a:xfrm>
            <a:off x="0" y="0"/>
            <a:ext cx="9144000" cy="6858000"/>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600207" y="1077407"/>
            <a:ext cx="3570208" cy="400110"/>
          </a:xfrm>
          <a:prstGeom prst="rect">
            <a:avLst/>
          </a:prstGeom>
        </p:spPr>
        <p:txBody>
          <a:bodyPr wrap="none">
            <a:spAutoFit/>
          </a:bodyPr>
          <a:lstStyle/>
          <a:p>
            <a:r>
              <a:rPr lang="fa-IR" sz="2000" dirty="0" smtClean="0">
                <a:solidFill>
                  <a:srgbClr val="FFC000"/>
                </a:solidFill>
                <a:cs typeface="B Yekan" pitchFamily="2" charset="-78"/>
              </a:rPr>
              <a:t>مسری؛ راهکارهای بازاریابی ویروسی</a:t>
            </a:r>
            <a:endParaRPr lang="en-US" sz="2000" dirty="0">
              <a:solidFill>
                <a:srgbClr val="FFC000"/>
              </a:solidFill>
              <a:cs typeface="B Yekan" pitchFamily="2" charset="-78"/>
            </a:endParaRPr>
          </a:p>
        </p:txBody>
      </p:sp>
      <p:sp>
        <p:nvSpPr>
          <p:cNvPr id="7" name="Rectangle 6"/>
          <p:cNvSpPr/>
          <p:nvPr/>
        </p:nvSpPr>
        <p:spPr>
          <a:xfrm rot="18853768">
            <a:off x="-3698003" y="628202"/>
            <a:ext cx="9144000" cy="646331"/>
          </a:xfrm>
          <a:prstGeom prst="rect">
            <a:avLst/>
          </a:prstGeom>
        </p:spPr>
        <p:txBody>
          <a:bodyPr wrap="square">
            <a:spAutoFit/>
          </a:bodyPr>
          <a:lstStyle/>
          <a:p>
            <a:pPr algn="ctr"/>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خلاصه کتاب</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1" name="Rectangle 10"/>
          <p:cNvSpPr/>
          <p:nvPr/>
        </p:nvSpPr>
        <p:spPr>
          <a:xfrm>
            <a:off x="0" y="1676400"/>
            <a:ext cx="9144000" cy="3139321"/>
          </a:xfrm>
          <a:prstGeom prst="rect">
            <a:avLst/>
          </a:prstGeom>
        </p:spPr>
        <p:txBody>
          <a:bodyPr wrap="square">
            <a:spAutoFit/>
          </a:bodyPr>
          <a:lstStyle/>
          <a:p>
            <a:pPr algn="ctr" rtl="1"/>
            <a:r>
              <a:rPr lang="fa-IR" sz="13800" dirty="0" smtClean="0">
                <a:solidFill>
                  <a:srgbClr val="FFFF00"/>
                </a:solidFill>
                <a:cs typeface="A Zangar_Hamshahri" pitchFamily="2" charset="-78"/>
              </a:rPr>
              <a:t>مسری بودن </a:t>
            </a:r>
          </a:p>
          <a:p>
            <a:pPr algn="ctr" rtl="1"/>
            <a:r>
              <a:rPr lang="fa-IR" sz="6000" dirty="0" smtClean="0">
                <a:solidFill>
                  <a:srgbClr val="FFFF00"/>
                </a:solidFill>
                <a:cs typeface="A  Mitra_5 (MRT)" pitchFamily="2" charset="-78"/>
              </a:rPr>
              <a:t>اکـــتـــســابـی است</a:t>
            </a:r>
            <a:endParaRPr lang="fa-IR" sz="4400" dirty="0" smtClean="0">
              <a:solidFill>
                <a:srgbClr val="FFFF00"/>
              </a:solidFill>
              <a:cs typeface="A  Mitra_5 (MRT)" pitchFamily="2" charset="-78"/>
            </a:endParaRPr>
          </a:p>
        </p:txBody>
      </p:sp>
      <p:sp>
        <p:nvSpPr>
          <p:cNvPr id="12" name="Rectangle 11"/>
          <p:cNvSpPr/>
          <p:nvPr/>
        </p:nvSpPr>
        <p:spPr>
          <a:xfrm>
            <a:off x="5257800" y="1371600"/>
            <a:ext cx="2723823" cy="707886"/>
          </a:xfrm>
          <a:prstGeom prst="rect">
            <a:avLst/>
          </a:prstGeom>
        </p:spPr>
        <p:txBody>
          <a:bodyPr wrap="none">
            <a:spAutoFit/>
          </a:bodyPr>
          <a:lstStyle/>
          <a:p>
            <a:pPr algn="r" rtl="1"/>
            <a:r>
              <a:rPr lang="fa-IR" sz="4000" dirty="0" smtClean="0">
                <a:cs typeface="A Chamran" pitchFamily="2" charset="-78"/>
              </a:rPr>
              <a:t>خبر خوب اینکه</a:t>
            </a:r>
            <a:endParaRPr lang="en-US" sz="4000" dirty="0">
              <a:cs typeface="A Chamran" pitchFamily="2" charset="-78"/>
            </a:endParaRPr>
          </a:p>
        </p:txBody>
      </p:sp>
    </p:spTree>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2" descr="D:\axkadeh\bigstock-Crowd-Of-Burnt-Matches-Standi-81205649.jpg"/>
          <p:cNvPicPr>
            <a:picLocks noChangeAspect="1" noChangeArrowheads="1"/>
          </p:cNvPicPr>
          <p:nvPr/>
        </p:nvPicPr>
        <p:blipFill>
          <a:blip r:embed="rId3" cstate="print"/>
          <a:srcRect b="83204"/>
          <a:stretch>
            <a:fillRect/>
          </a:stretch>
        </p:blipFill>
        <p:spPr bwMode="auto">
          <a:xfrm flipV="1">
            <a:off x="0" y="0"/>
            <a:ext cx="9144000" cy="990600"/>
          </a:xfrm>
          <a:prstGeom prst="rect">
            <a:avLst/>
          </a:prstGeom>
          <a:noFill/>
        </p:spPr>
      </p:pic>
      <p:pic>
        <p:nvPicPr>
          <p:cNvPr id="2050" name="Picture 2" descr="D:\axkadeh\bigstock-Crowd-Of-Burnt-Matches-Standi-81205649.jpg"/>
          <p:cNvPicPr>
            <a:picLocks noChangeAspect="1" noChangeArrowheads="1"/>
          </p:cNvPicPr>
          <p:nvPr/>
        </p:nvPicPr>
        <p:blipFill>
          <a:blip r:embed="rId3" cstate="print"/>
          <a:srcRect/>
          <a:stretch>
            <a:fillRect/>
          </a:stretch>
        </p:blipFill>
        <p:spPr bwMode="auto">
          <a:xfrm>
            <a:off x="0" y="960119"/>
            <a:ext cx="9144000" cy="5897880"/>
          </a:xfrm>
          <a:prstGeom prst="rect">
            <a:avLst/>
          </a:prstGeom>
          <a:noFill/>
        </p:spPr>
      </p:pic>
      <p:sp>
        <p:nvSpPr>
          <p:cNvPr id="5" name="Rectangle 4"/>
          <p:cNvSpPr/>
          <p:nvPr/>
        </p:nvSpPr>
        <p:spPr>
          <a:xfrm rot="2565381">
            <a:off x="-1298851" y="-1819816"/>
            <a:ext cx="3043524" cy="4854058"/>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rot="18780968">
            <a:off x="-600207" y="1077407"/>
            <a:ext cx="3570208" cy="400110"/>
          </a:xfrm>
          <a:prstGeom prst="rect">
            <a:avLst/>
          </a:prstGeom>
        </p:spPr>
        <p:txBody>
          <a:bodyPr wrap="none">
            <a:spAutoFit/>
          </a:bodyPr>
          <a:lstStyle/>
          <a:p>
            <a:r>
              <a:rPr lang="fa-IR" sz="2000" dirty="0" smtClean="0">
                <a:solidFill>
                  <a:srgbClr val="FFC000"/>
                </a:solidFill>
                <a:cs typeface="B Yekan" pitchFamily="2" charset="-78"/>
              </a:rPr>
              <a:t>مسری؛ راهکارهای بازاریابی ویروسی</a:t>
            </a:r>
            <a:endParaRPr lang="en-US" sz="2000" dirty="0">
              <a:solidFill>
                <a:srgbClr val="FFC000"/>
              </a:solidFill>
              <a:cs typeface="B Yekan" pitchFamily="2" charset="-78"/>
            </a:endParaRPr>
          </a:p>
        </p:txBody>
      </p:sp>
      <p:sp>
        <p:nvSpPr>
          <p:cNvPr id="7" name="Rectangle 6"/>
          <p:cNvSpPr/>
          <p:nvPr/>
        </p:nvSpPr>
        <p:spPr>
          <a:xfrm rot="18853768">
            <a:off x="-3698003" y="628202"/>
            <a:ext cx="9144000" cy="646331"/>
          </a:xfrm>
          <a:prstGeom prst="rect">
            <a:avLst/>
          </a:prstGeom>
        </p:spPr>
        <p:txBody>
          <a:bodyPr wrap="square">
            <a:spAutoFit/>
          </a:bodyPr>
          <a:lstStyle/>
          <a:p>
            <a:pPr algn="ctr"/>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rPr>
              <a:t>خلاصه کتاب</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latin typeface="Aliens" pitchFamily="2" charset="0"/>
              <a:cs typeface="A Sardar Hoor" pitchFamily="2" charset="-78"/>
            </a:endParaRPr>
          </a:p>
        </p:txBody>
      </p:sp>
      <p:sp>
        <p:nvSpPr>
          <p:cNvPr id="12" name="Rectangle 11"/>
          <p:cNvSpPr/>
          <p:nvPr/>
        </p:nvSpPr>
        <p:spPr>
          <a:xfrm>
            <a:off x="685800" y="2590800"/>
            <a:ext cx="5867400" cy="1754326"/>
          </a:xfrm>
          <a:prstGeom prst="rect">
            <a:avLst/>
          </a:prstGeom>
        </p:spPr>
        <p:txBody>
          <a:bodyPr wrap="square">
            <a:spAutoFit/>
          </a:bodyPr>
          <a:lstStyle/>
          <a:p>
            <a:pPr algn="r" rtl="1"/>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3 (MRT)" pitchFamily="2" charset="-78"/>
              </a:rPr>
              <a:t>درباره چیزی صحبت کنند</a:t>
            </a:r>
          </a:p>
          <a:p>
            <a:pPr algn="r" rtl="1"/>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Mitra_3 (MRT)" pitchFamily="2" charset="-78"/>
              </a:rPr>
              <a:t>آن را با دیگران به اشتراک بگذارند یا از آن پیروی کنند</a:t>
            </a:r>
            <a:endParaRPr lang="en-US" sz="3600" dirty="0">
              <a:ln w="18415" cmpd="sng">
                <a:solidFill>
                  <a:srgbClr val="FFFFFF"/>
                </a:solidFill>
                <a:prstDash val="solid"/>
              </a:ln>
              <a:solidFill>
                <a:srgbClr val="FFFFFF"/>
              </a:solidFill>
              <a:effectLst>
                <a:outerShdw blurRad="63500" dir="3600000" algn="tl" rotWithShape="0">
                  <a:srgbClr val="000000">
                    <a:alpha val="70000"/>
                  </a:srgbClr>
                </a:outerShdw>
              </a:effectLst>
              <a:cs typeface="A  Mitra_3 (MRT)" pitchFamily="2" charset="-78"/>
            </a:endParaRPr>
          </a:p>
        </p:txBody>
      </p:sp>
      <p:sp>
        <p:nvSpPr>
          <p:cNvPr id="13" name="Rectangle 12"/>
          <p:cNvSpPr/>
          <p:nvPr/>
        </p:nvSpPr>
        <p:spPr>
          <a:xfrm>
            <a:off x="3577365" y="1066800"/>
            <a:ext cx="4652235" cy="646331"/>
          </a:xfrm>
          <a:prstGeom prst="rect">
            <a:avLst/>
          </a:prstGeom>
        </p:spPr>
        <p:txBody>
          <a:bodyPr wrap="none">
            <a:spAutoFit/>
          </a:bodyPr>
          <a:lstStyle/>
          <a:p>
            <a:pPr algn="r" rtl="1"/>
            <a:r>
              <a:rPr lang="fa-IR" sz="36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Chamran" pitchFamily="2" charset="-78"/>
              </a:rPr>
              <a:t>گام کلیدی که باعث می‌شوند</a:t>
            </a:r>
            <a:endParaRPr lang="en-US" sz="3600" dirty="0"/>
          </a:p>
        </p:txBody>
      </p:sp>
      <p:sp>
        <p:nvSpPr>
          <p:cNvPr id="14" name="Rectangle 13"/>
          <p:cNvSpPr/>
          <p:nvPr/>
        </p:nvSpPr>
        <p:spPr>
          <a:xfrm>
            <a:off x="2316260" y="152400"/>
            <a:ext cx="6522940" cy="1015663"/>
          </a:xfrm>
          <a:prstGeom prst="rect">
            <a:avLst/>
          </a:prstGeom>
        </p:spPr>
        <p:txBody>
          <a:bodyPr wrap="none">
            <a:spAutoFit/>
          </a:bodyPr>
          <a:lstStyle/>
          <a:p>
            <a:pPr algn="r" rtl="1"/>
            <a:r>
              <a:rPr lang="fa-IR" sz="6000" dirty="0" smtClean="0">
                <a:ln w="18415" cmpd="sng">
                  <a:solidFill>
                    <a:srgbClr val="FFFF00"/>
                  </a:solidFill>
                  <a:prstDash val="solid"/>
                </a:ln>
                <a:solidFill>
                  <a:srgbClr val="FFFF00"/>
                </a:solidFill>
                <a:effectLst>
                  <a:outerShdw blurRad="63500" dir="3600000" algn="tl" rotWithShape="0">
                    <a:srgbClr val="000000">
                      <a:alpha val="70000"/>
                    </a:srgbClr>
                  </a:outerShdw>
                </a:effectLst>
                <a:cs typeface="A  Mitra_3 (MRT)" pitchFamily="2" charset="-78"/>
              </a:rPr>
              <a:t>شــــــــــــــــش</a:t>
            </a:r>
            <a:endParaRPr lang="en-US" sz="6000" dirty="0">
              <a:ln w="18415" cmpd="sng">
                <a:solidFill>
                  <a:srgbClr val="FFFF00"/>
                </a:solidFill>
                <a:prstDash val="solid"/>
              </a:ln>
              <a:solidFill>
                <a:srgbClr val="FFFF00"/>
              </a:solidFill>
              <a:cs typeface="A  Mitra_3 (MRT)" pitchFamily="2" charset="-78"/>
            </a:endParaRPr>
          </a:p>
        </p:txBody>
      </p:sp>
      <p:sp>
        <p:nvSpPr>
          <p:cNvPr id="20" name="Rectangle 19"/>
          <p:cNvSpPr/>
          <p:nvPr/>
        </p:nvSpPr>
        <p:spPr>
          <a:xfrm>
            <a:off x="-457200" y="1295400"/>
            <a:ext cx="9143999" cy="1200329"/>
          </a:xfrm>
          <a:prstGeom prst="rect">
            <a:avLst/>
          </a:prstGeom>
        </p:spPr>
        <p:txBody>
          <a:bodyPr wrap="square">
            <a:spAutoFit/>
          </a:bodyPr>
          <a:lstStyle/>
          <a:p>
            <a:pPr algn="ctr"/>
            <a:r>
              <a:rPr lang="fa-IR" sz="7200" dirty="0" smtClean="0">
                <a:ln w="18415" cmpd="sng">
                  <a:solidFill>
                    <a:srgbClr val="FFFFFF"/>
                  </a:solidFill>
                  <a:prstDash val="solid"/>
                </a:ln>
                <a:solidFill>
                  <a:srgbClr val="FFFFFF"/>
                </a:solidFill>
                <a:effectLst>
                  <a:outerShdw blurRad="63500" dir="3600000" algn="tl" rotWithShape="0">
                    <a:srgbClr val="000000">
                      <a:alpha val="70000"/>
                    </a:srgbClr>
                  </a:outerShdw>
                </a:effectLst>
                <a:cs typeface="A Chamran" pitchFamily="2" charset="-78"/>
              </a:rPr>
              <a:t>مــــــــــــــــــردم</a:t>
            </a:r>
            <a:endParaRPr lang="en-US" sz="72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894</TotalTime>
  <Words>1173</Words>
  <Application>Microsoft Office PowerPoint</Application>
  <PresentationFormat>On-screen Show (4:3)</PresentationFormat>
  <Paragraphs>335</Paragraphs>
  <Slides>44</Slides>
  <Notes>42</Notes>
  <HiddenSlides>0</HiddenSlides>
  <MMClips>0</MMClips>
  <ScaleCrop>false</ScaleCrop>
  <HeadingPairs>
    <vt:vector size="6" baseType="variant">
      <vt:variant>
        <vt:lpstr>Fonts Used</vt:lpstr>
      </vt:variant>
      <vt:variant>
        <vt:i4>19</vt:i4>
      </vt:variant>
      <vt:variant>
        <vt:lpstr>Theme</vt:lpstr>
      </vt:variant>
      <vt:variant>
        <vt:i4>1</vt:i4>
      </vt:variant>
      <vt:variant>
        <vt:lpstr>Slide Titles</vt:lpstr>
      </vt:variant>
      <vt:variant>
        <vt:i4>44</vt:i4>
      </vt:variant>
    </vt:vector>
  </HeadingPairs>
  <TitlesOfParts>
    <vt:vector size="64" baseType="lpstr">
      <vt:lpstr>A  Mitra_</vt:lpstr>
      <vt:lpstr>A  Mitra_3 (MRT)</vt:lpstr>
      <vt:lpstr>A  Mitra_4 (MRT)</vt:lpstr>
      <vt:lpstr>A  Mitra_5 (MRT)</vt:lpstr>
      <vt:lpstr>A Chamran</vt:lpstr>
      <vt:lpstr>A Rezvan</vt:lpstr>
      <vt:lpstr>A Sardar Hoor</vt:lpstr>
      <vt:lpstr>A Zangar_Hamshahri</vt:lpstr>
      <vt:lpstr>Aliens</vt:lpstr>
      <vt:lpstr>Arial</vt:lpstr>
      <vt:lpstr>B Elm</vt:lpstr>
      <vt:lpstr>B Koodak</vt:lpstr>
      <vt:lpstr>B Nazanin</vt:lpstr>
      <vt:lpstr>B Yekan</vt:lpstr>
      <vt:lpstr>B Zar</vt:lpstr>
      <vt:lpstr>Calibri</vt:lpstr>
      <vt:lpstr>Courier New</vt:lpstr>
      <vt:lpstr>Elm</vt:lpstr>
      <vt:lpstr>Iranian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NPSoft.ir</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NPSoft</dc:creator>
  <cp:lastModifiedBy>Me</cp:lastModifiedBy>
  <cp:revision>93</cp:revision>
  <dcterms:created xsi:type="dcterms:W3CDTF">2016-04-07T10:19:16Z</dcterms:created>
  <dcterms:modified xsi:type="dcterms:W3CDTF">2016-05-14T08:14:17Z</dcterms:modified>
</cp:coreProperties>
</file>

<file path=docProps/thumbnail.jpeg>
</file>